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4"/>
    <p:sldMasterId id="2147483706" r:id="rId5"/>
    <p:sldMasterId id="2147483717" r:id="rId6"/>
    <p:sldMasterId id="2147483730" r:id="rId7"/>
  </p:sldMasterIdLst>
  <p:notesMasterIdLst>
    <p:notesMasterId r:id="rId9"/>
  </p:notesMasterIdLst>
  <p:handoutMasterIdLst>
    <p:handoutMasterId r:id="rId10"/>
  </p:handoutMasterIdLst>
  <p:sldIdLst>
    <p:sldId id="337" r:id="rId8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31E"/>
    <a:srgbClr val="FF001C"/>
    <a:srgbClr val="FF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9" autoAdjust="0"/>
    <p:restoredTop sz="95481" autoAdjust="0"/>
  </p:normalViewPr>
  <p:slideViewPr>
    <p:cSldViewPr>
      <p:cViewPr varScale="1">
        <p:scale>
          <a:sx n="119" d="100"/>
          <a:sy n="119" d="100"/>
        </p:scale>
        <p:origin x="63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102"/>
      </p:cViewPr>
      <p:guideLst>
        <p:guide orient="horz" pos="2880"/>
        <p:guide pos="2160"/>
      </p:guideLst>
    </p:cSldViewPr>
  </p:notes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D0CCF-B032-4F2F-8E68-EAD9769FAF1C}" type="datetimeFigureOut">
              <a:rPr lang="de-DE" smtClean="0"/>
              <a:pPr/>
              <a:t>05.04.2024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27555-6671-4764-8EBC-C1C29358983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22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3481A-0D06-432A-9D04-C1C979B07064}" type="datetimeFigureOut">
              <a:rPr lang="de-DE" smtClean="0"/>
              <a:pPr/>
              <a:t>05.04.2024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7BADE-F1D7-410A-AA1E-9B4B5B746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655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r_einzel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494706" y="3316045"/>
            <a:ext cx="7414592" cy="4076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508498" y="3723710"/>
            <a:ext cx="6400800" cy="576040"/>
          </a:xfrm>
          <a:prstGeom prst="rect">
            <a:avLst/>
          </a:prstGeom>
        </p:spPr>
        <p:txBody>
          <a:bodyPr anchor="ctr"/>
          <a:lstStyle>
            <a:lvl1pPr marL="0" indent="0" algn="r">
              <a:lnSpc>
                <a:spcPts val="1700"/>
              </a:lnSpc>
              <a:buNone/>
              <a:defRPr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Ergänzung zum Titel, Name des Referenten</a:t>
            </a:r>
          </a:p>
          <a:p>
            <a:r>
              <a:rPr lang="de-DE" dirty="0"/>
              <a:t>maximal zweizeilig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0" y="1058863"/>
            <a:ext cx="9144000" cy="22336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151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_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6732000" y="87750"/>
            <a:ext cx="2188038" cy="81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800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400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s_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323850" y="951750"/>
            <a:ext cx="4211102" cy="349166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5"/>
          </p:nvPr>
        </p:nvSpPr>
        <p:spPr>
          <a:xfrm>
            <a:off x="4609504" y="951749"/>
            <a:ext cx="4210646" cy="3491665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4094562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Agenda/The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215008" y="837444"/>
            <a:ext cx="8605142" cy="3678721"/>
          </a:xfrm>
          <a:prstGeom prst="rect">
            <a:avLst/>
          </a:prstGeo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1950" indent="0">
              <a:lnSpc>
                <a:spcPct val="100000"/>
              </a:lnSpc>
              <a:buClr>
                <a:srgbClr val="FF0019"/>
              </a:buClr>
              <a:buFont typeface="Arial" pitchFamily="34" charset="0"/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lnSpc>
                <a:spcPct val="100000"/>
              </a:lnSpc>
              <a:buClr>
                <a:srgbClr val="FF0019"/>
              </a:buClr>
              <a:buFontTx/>
              <a:buNone/>
              <a:defRPr sz="2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lnSpc>
                <a:spcPct val="100000"/>
              </a:lnSpc>
              <a:buClrTx/>
              <a:buFontTx/>
              <a:buNone/>
              <a:defRPr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1950" indent="0">
              <a:lnSpc>
                <a:spcPct val="100000"/>
              </a:lnSpc>
              <a:buClr>
                <a:srgbClr val="FF001C"/>
              </a:buClr>
              <a:buFontTx/>
              <a:buNone/>
              <a:defRPr sz="2400" b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lnSpc>
                <a:spcPct val="100000"/>
              </a:lnSpc>
              <a:buClr>
                <a:srgbClr val="FF0019"/>
              </a:buClr>
              <a:buFontTx/>
              <a:buNone/>
              <a:tabLst>
                <a:tab pos="0" algn="l"/>
              </a:tabLst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61950" indent="0">
              <a:lnSpc>
                <a:spcPct val="100000"/>
              </a:lnSpc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lnSpc>
                <a:spcPct val="100000"/>
              </a:lnSpc>
              <a:buFontTx/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1950" indent="0">
              <a:lnSpc>
                <a:spcPct val="100000"/>
              </a:lnSpc>
              <a:buFontTx/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Erste These für die Diskussion, 24 </a:t>
            </a:r>
            <a:r>
              <a:rPr lang="de-DE" dirty="0" err="1"/>
              <a:t>pt</a:t>
            </a:r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Noch eine These für die Diskussion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Noch eine These für die Diskussion</a:t>
            </a:r>
          </a:p>
        </p:txBody>
      </p:sp>
      <p:sp>
        <p:nvSpPr>
          <p:cNvPr id="5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291161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3450" y="2946550"/>
            <a:ext cx="2985449" cy="1280266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b="1" baseline="0"/>
            </a:lvl1pPr>
            <a:lvl2pPr marL="0" indent="0">
              <a:buFontTx/>
              <a:buNone/>
              <a:defRPr baseline="0"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1"/>
            <a:r>
              <a:rPr lang="de-DE" dirty="0"/>
              <a:t>Vorname, Name</a:t>
            </a:r>
          </a:p>
          <a:p>
            <a:pPr lvl="1"/>
            <a:r>
              <a:rPr lang="de-DE" dirty="0"/>
              <a:t>Funktionsbezeichnung</a:t>
            </a:r>
          </a:p>
          <a:p>
            <a:pPr lvl="1"/>
            <a:r>
              <a:rPr lang="de-DE" dirty="0"/>
              <a:t>Firma, Institution</a:t>
            </a:r>
          </a:p>
          <a:p>
            <a:pPr lvl="1"/>
            <a:r>
              <a:rPr lang="de-DE" dirty="0"/>
              <a:t>Tel. +49 (0)123 456-78</a:t>
            </a:r>
          </a:p>
          <a:p>
            <a:pPr lvl="1"/>
            <a:r>
              <a:rPr lang="de-DE" dirty="0"/>
              <a:t>Vorname.name@absender.de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3381750"/>
            <a:ext cx="2985449" cy="838366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b="1" baseline="0"/>
            </a:lvl1pPr>
            <a:lvl2pPr marL="0" indent="0">
              <a:buFontTx/>
              <a:buNone/>
              <a:defRPr baseline="0"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spcBef>
                <a:spcPts val="600"/>
              </a:spcBef>
              <a:buFontTx/>
              <a:buNone/>
              <a:defRPr sz="900"/>
            </a:lvl8pPr>
            <a:lvl9pPr marL="0" indent="0">
              <a:buFontTx/>
              <a:buNone/>
              <a:defRPr sz="900" baseline="0"/>
            </a:lvl9pPr>
          </a:lstStyle>
          <a:p>
            <a:pPr lvl="7"/>
            <a:r>
              <a:rPr lang="de-DE" dirty="0"/>
              <a:t>© INSTITUTION (JAHR). Alle Recht vorbehalten.</a:t>
            </a:r>
          </a:p>
          <a:p>
            <a:pPr lvl="7"/>
            <a:r>
              <a:rPr lang="de-DE" dirty="0"/>
              <a:t>Bildnachweise:</a:t>
            </a:r>
          </a:p>
          <a:p>
            <a:pPr lvl="8"/>
            <a:r>
              <a:rPr lang="de-DE" dirty="0"/>
              <a:t>© Max Mustermann</a:t>
            </a:r>
          </a:p>
        </p:txBody>
      </p:sp>
      <p:sp>
        <p:nvSpPr>
          <p:cNvPr id="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219214" y="1222832"/>
            <a:ext cx="640478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1620552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0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_1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1642392"/>
            <a:ext cx="8599487" cy="28010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219214" y="884791"/>
            <a:ext cx="860093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550383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master_Text_1spaltig_ohne_T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220785" y="274448"/>
            <a:ext cx="8599355" cy="5655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864705"/>
            <a:ext cx="8599487" cy="360339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0528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_1spaltig_ohne_Headline_1.Eb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864705"/>
            <a:ext cx="8599487" cy="360339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7202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+Imag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22"/>
          </p:nvPr>
        </p:nvSpPr>
        <p:spPr>
          <a:xfrm>
            <a:off x="323850" y="884791"/>
            <a:ext cx="4211102" cy="3539705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643769" y="884791"/>
            <a:ext cx="4176000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4643769" y="1642392"/>
            <a:ext cx="4176380" cy="27357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7175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10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3212606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2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+Image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22"/>
          </p:nvPr>
        </p:nvSpPr>
        <p:spPr>
          <a:xfrm>
            <a:off x="4609504" y="884791"/>
            <a:ext cx="4210646" cy="355862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6186" y="1642391"/>
            <a:ext cx="4176380" cy="273578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358775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 b="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13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223400" y="884791"/>
            <a:ext cx="4176000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1991955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_1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23849" y="951749"/>
            <a:ext cx="8496301" cy="349166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60370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master_zwei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0" y="1058863"/>
            <a:ext cx="3700800" cy="223361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/>
          </p:nvPr>
        </p:nvSpPr>
        <p:spPr>
          <a:xfrm>
            <a:off x="3779838" y="1058863"/>
            <a:ext cx="5364162" cy="223361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>
          <a:xfrm>
            <a:off x="1494706" y="3316045"/>
            <a:ext cx="7414592" cy="4076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508498" y="3723710"/>
            <a:ext cx="6400800" cy="576040"/>
          </a:xfrm>
          <a:prstGeom prst="rect">
            <a:avLst/>
          </a:prstGeom>
        </p:spPr>
        <p:txBody>
          <a:bodyPr anchor="ctr"/>
          <a:lstStyle>
            <a:lvl1pPr marL="0" indent="0" algn="r">
              <a:lnSpc>
                <a:spcPts val="1700"/>
              </a:lnSpc>
              <a:buNone/>
              <a:defRPr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Ergänzung zum Titel, Name des Referenten</a:t>
            </a:r>
          </a:p>
          <a:p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1064245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_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6732000" y="87750"/>
            <a:ext cx="2188038" cy="81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800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3236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s_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323850" y="951750"/>
            <a:ext cx="4211102" cy="349166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5"/>
          </p:nvPr>
        </p:nvSpPr>
        <p:spPr>
          <a:xfrm>
            <a:off x="4609504" y="951749"/>
            <a:ext cx="4210646" cy="3491665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860022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Agenda/The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215008" y="837444"/>
            <a:ext cx="8605142" cy="3678721"/>
          </a:xfrm>
          <a:prstGeom prst="rect">
            <a:avLst/>
          </a:prstGeo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1950" indent="0">
              <a:lnSpc>
                <a:spcPct val="100000"/>
              </a:lnSpc>
              <a:buClr>
                <a:srgbClr val="FF0019"/>
              </a:buClr>
              <a:buFont typeface="Arial" pitchFamily="34" charset="0"/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lnSpc>
                <a:spcPct val="100000"/>
              </a:lnSpc>
              <a:buClr>
                <a:srgbClr val="FF0019"/>
              </a:buClr>
              <a:buFontTx/>
              <a:buNone/>
              <a:defRPr sz="2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lnSpc>
                <a:spcPct val="100000"/>
              </a:lnSpc>
              <a:buClrTx/>
              <a:buFontTx/>
              <a:buNone/>
              <a:defRPr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1950" indent="0">
              <a:lnSpc>
                <a:spcPct val="100000"/>
              </a:lnSpc>
              <a:buClr>
                <a:srgbClr val="FF001C"/>
              </a:buClr>
              <a:buFontTx/>
              <a:buNone/>
              <a:defRPr sz="2400" b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lnSpc>
                <a:spcPct val="100000"/>
              </a:lnSpc>
              <a:buClr>
                <a:srgbClr val="FF0019"/>
              </a:buClr>
              <a:buFontTx/>
              <a:buNone/>
              <a:tabLst>
                <a:tab pos="0" algn="l"/>
              </a:tabLst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61950" indent="0">
              <a:lnSpc>
                <a:spcPct val="100000"/>
              </a:lnSpc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lnSpc>
                <a:spcPct val="100000"/>
              </a:lnSpc>
              <a:buFontTx/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1950" indent="0">
              <a:lnSpc>
                <a:spcPct val="100000"/>
              </a:lnSpc>
              <a:buFontTx/>
              <a:buNone/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Erste These für die Diskussion, 24 </a:t>
            </a:r>
            <a:r>
              <a:rPr lang="de-DE" dirty="0" err="1"/>
              <a:t>pt</a:t>
            </a:r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Noch eine These für die Diskussion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Noch eine These für die Diskussion</a:t>
            </a:r>
          </a:p>
        </p:txBody>
      </p:sp>
      <p:sp>
        <p:nvSpPr>
          <p:cNvPr id="5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461729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3450" y="2946550"/>
            <a:ext cx="2985449" cy="1280266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b="1" baseline="0"/>
            </a:lvl1pPr>
            <a:lvl2pPr marL="0" indent="0">
              <a:buFontTx/>
              <a:buNone/>
              <a:defRPr baseline="0"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1"/>
            <a:r>
              <a:rPr lang="de-DE" dirty="0"/>
              <a:t>Vorname, Name</a:t>
            </a:r>
          </a:p>
          <a:p>
            <a:pPr lvl="1"/>
            <a:r>
              <a:rPr lang="de-DE" dirty="0"/>
              <a:t>Funktionsbezeichnung</a:t>
            </a:r>
          </a:p>
          <a:p>
            <a:pPr lvl="1"/>
            <a:r>
              <a:rPr lang="de-DE" dirty="0"/>
              <a:t>Firma, Institution</a:t>
            </a:r>
          </a:p>
          <a:p>
            <a:pPr lvl="1"/>
            <a:r>
              <a:rPr lang="de-DE" dirty="0"/>
              <a:t>Tel. +49 (0)123 456-78</a:t>
            </a:r>
          </a:p>
          <a:p>
            <a:pPr lvl="1"/>
            <a:r>
              <a:rPr lang="de-DE" dirty="0"/>
              <a:t>Vorname.name@absender.de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3381750"/>
            <a:ext cx="2985449" cy="838366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b="1" baseline="0"/>
            </a:lvl1pPr>
            <a:lvl2pPr marL="0" indent="0">
              <a:buFontTx/>
              <a:buNone/>
              <a:defRPr baseline="0"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spcBef>
                <a:spcPts val="600"/>
              </a:spcBef>
              <a:buFontTx/>
              <a:buNone/>
              <a:defRPr sz="900"/>
            </a:lvl8pPr>
            <a:lvl9pPr marL="0" indent="0">
              <a:buFontTx/>
              <a:buNone/>
              <a:defRPr sz="900" baseline="0"/>
            </a:lvl9pPr>
          </a:lstStyle>
          <a:p>
            <a:pPr lvl="7"/>
            <a:r>
              <a:rPr lang="de-DE" dirty="0"/>
              <a:t>© INSTITUTION (JAHR). Alle Recht vorbehalten.</a:t>
            </a:r>
          </a:p>
          <a:p>
            <a:pPr lvl="7"/>
            <a:r>
              <a:rPr lang="de-DE" dirty="0"/>
              <a:t>Bildnachweise:</a:t>
            </a:r>
          </a:p>
          <a:p>
            <a:pPr lvl="8"/>
            <a:r>
              <a:rPr lang="de-DE" dirty="0"/>
              <a:t>© Max Mustermann</a:t>
            </a:r>
          </a:p>
        </p:txBody>
      </p:sp>
      <p:sp>
        <p:nvSpPr>
          <p:cNvPr id="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219214" y="1222832"/>
            <a:ext cx="640478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267490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0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C9337599-A0E9-4461-858F-F498D6630B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9233" y="1383749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9" name="Bildplatzhalter 7">
            <a:extLst>
              <a:ext uri="{FF2B5EF4-FFF2-40B4-BE49-F238E27FC236}">
                <a16:creationId xmlns:a16="http://schemas.microsoft.com/office/drawing/2014/main" id="{076398E5-B4E5-41AE-8306-AC81582515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88617" y="1383749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0" name="Bildplatzhalter 7">
            <a:extLst>
              <a:ext uri="{FF2B5EF4-FFF2-40B4-BE49-F238E27FC236}">
                <a16:creationId xmlns:a16="http://schemas.microsoft.com/office/drawing/2014/main" id="{BE1B3906-78EB-42FC-B379-E70A61E982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48000" y="1383749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5" name="Bildplatzhalter 7">
            <a:extLst>
              <a:ext uri="{FF2B5EF4-FFF2-40B4-BE49-F238E27FC236}">
                <a16:creationId xmlns:a16="http://schemas.microsoft.com/office/drawing/2014/main" id="{5CC6EEED-E237-4230-A70C-24DEFD75D9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3849" y="13837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8D7733B2-0B7B-45B0-A829-C32A54D3F6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9849" y="13837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7" name="Bildplatzhalter 7">
            <a:extLst>
              <a:ext uri="{FF2B5EF4-FFF2-40B4-BE49-F238E27FC236}">
                <a16:creationId xmlns:a16="http://schemas.microsoft.com/office/drawing/2014/main" id="{2EA5BECE-03C5-4C6A-85B4-A9B223BBEB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2249" y="15361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1" name="Bildplatzhalter 7">
            <a:extLst>
              <a:ext uri="{FF2B5EF4-FFF2-40B4-BE49-F238E27FC236}">
                <a16:creationId xmlns:a16="http://schemas.microsoft.com/office/drawing/2014/main" id="{7C9985C8-5C6F-473D-BE7A-70632CFB26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4649" y="16885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2" name="Bildplatzhalter 7">
            <a:extLst>
              <a:ext uri="{FF2B5EF4-FFF2-40B4-BE49-F238E27FC236}">
                <a16:creationId xmlns:a16="http://schemas.microsoft.com/office/drawing/2014/main" id="{91D8ADB5-F28A-489B-8348-F749817818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27049" y="18409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84B8E066-DBDB-4B49-91EB-FFE3AFEFF9B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79449" y="1993348"/>
            <a:ext cx="1726151" cy="1727017"/>
          </a:xfrm>
          <a:prstGeom prst="ellipse">
            <a:avLst/>
          </a:prstGeom>
          <a:noFill/>
          <a:ln>
            <a:noFill/>
          </a:ln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176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469276" y="4624035"/>
            <a:ext cx="8208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426" y="357617"/>
            <a:ext cx="8425959" cy="756105"/>
          </a:xfrm>
          <a:noFill/>
        </p:spPr>
        <p:txBody>
          <a:bodyPr/>
          <a:lstStyle>
            <a:lvl1pPr marL="0" indent="0">
              <a:defRPr sz="2400" cap="all" baseline="0"/>
            </a:lvl1pPr>
          </a:lstStyle>
          <a:p>
            <a:pPr lvl="0"/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425" y="1329928"/>
            <a:ext cx="8425959" cy="4857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err="1"/>
              <a:t>Formatvorlage</a:t>
            </a:r>
            <a:r>
              <a:rPr lang="en-US" noProof="0" dirty="0"/>
              <a:t> des </a:t>
            </a:r>
            <a:r>
              <a:rPr lang="en-US" noProof="0" dirty="0" err="1"/>
              <a:t>Untertitelmasters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358425" y="303610"/>
            <a:ext cx="8425959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358426" y="1869653"/>
            <a:ext cx="8425959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" name="Rechteck 4" descr="valid_FHG_layout"/>
          <p:cNvSpPr/>
          <p:nvPr userDrawn="1"/>
        </p:nvSpPr>
        <p:spPr bwMode="auto">
          <a:xfrm>
            <a:off x="4788058" y="5218118"/>
            <a:ext cx="4355942" cy="29704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r>
              <a:rPr lang="en-US" sz="675" dirty="0" err="1">
                <a:solidFill>
                  <a:schemeClr val="tx2"/>
                </a:solidFill>
              </a:rPr>
              <a:t>Diesen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Kasten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nicht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löschen</a:t>
            </a:r>
            <a:r>
              <a:rPr lang="en-US" sz="675" dirty="0">
                <a:solidFill>
                  <a:schemeClr val="tx2"/>
                </a:solidFill>
              </a:rPr>
              <a:t> (</a:t>
            </a:r>
            <a:r>
              <a:rPr lang="en-US" sz="675" dirty="0" err="1">
                <a:solidFill>
                  <a:schemeClr val="tx2"/>
                </a:solidFill>
              </a:rPr>
              <a:t>ist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für</a:t>
            </a:r>
            <a:r>
              <a:rPr lang="en-US" sz="675" dirty="0">
                <a:solidFill>
                  <a:schemeClr val="tx2"/>
                </a:solidFill>
              </a:rPr>
              <a:t> die </a:t>
            </a:r>
            <a:r>
              <a:rPr lang="en-US" sz="675" dirty="0" err="1">
                <a:solidFill>
                  <a:schemeClr val="tx2"/>
                </a:solidFill>
              </a:rPr>
              <a:t>Funktion</a:t>
            </a:r>
            <a:r>
              <a:rPr lang="en-US" sz="675" dirty="0">
                <a:solidFill>
                  <a:schemeClr val="tx2"/>
                </a:solidFill>
              </a:rPr>
              <a:t> der </a:t>
            </a:r>
            <a:r>
              <a:rPr lang="en-US" sz="675" dirty="0" err="1">
                <a:solidFill>
                  <a:schemeClr val="tx2"/>
                </a:solidFill>
              </a:rPr>
              <a:t>Folie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wichtig</a:t>
            </a:r>
            <a:r>
              <a:rPr lang="en-US" sz="675" dirty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18" name="Grafik 17" descr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565" y="2571750"/>
            <a:ext cx="3240872" cy="8846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 bwMode="auto">
          <a:xfrm>
            <a:off x="6678508" y="4646765"/>
            <a:ext cx="2105876" cy="433562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6678508" y="4462187"/>
            <a:ext cx="2105876" cy="129025"/>
          </a:xfrm>
          <a:prstGeom prst="rect">
            <a:avLst/>
          </a:prstGeom>
          <a:solidFill>
            <a:schemeClr val="bg1"/>
          </a:solidFill>
          <a:ln w="0">
            <a:solidFill>
              <a:schemeClr val="bg1">
                <a:alpha val="0"/>
              </a:schemeClr>
            </a:solidFill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349160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426" y="357617"/>
            <a:ext cx="8316300" cy="755931"/>
          </a:xfrm>
        </p:spPr>
        <p:txBody>
          <a:bodyPr/>
          <a:lstStyle>
            <a:lvl1pPr marL="0" indent="0">
              <a:defRPr sz="2400" cap="all" baseline="0"/>
            </a:lvl1pPr>
          </a:lstStyle>
          <a:p>
            <a:pPr lvl="0"/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358426" y="1329928"/>
            <a:ext cx="8317575" cy="3186113"/>
          </a:xfrm>
        </p:spPr>
        <p:txBody>
          <a:bodyPr/>
          <a:lstStyle>
            <a:lvl1pPr marL="270000" indent="-270000">
              <a:buFont typeface="Wingdings" pitchFamily="2" charset="2"/>
              <a:buChar char="n"/>
              <a:defRPr/>
            </a:lvl1pPr>
            <a:lvl2pPr marL="540000" indent="-270000">
              <a:buFont typeface="Wingdings" pitchFamily="2" charset="2"/>
              <a:buChar char="n"/>
              <a:defRPr/>
            </a:lvl2pPr>
            <a:lvl3pPr marL="810000">
              <a:defRPr/>
            </a:lvl3pPr>
            <a:lvl4pPr marL="1080000">
              <a:defRPr/>
            </a:lvl4pPr>
            <a:lvl5pPr marL="1350000" indent="-270000">
              <a:defRPr/>
            </a:lvl5pPr>
          </a:lstStyle>
          <a:p>
            <a:pPr lvl="0"/>
            <a:r>
              <a:rPr lang="en-US" dirty="0" err="1"/>
              <a:t>Formatvorlagen</a:t>
            </a:r>
            <a:r>
              <a:rPr lang="en-US" dirty="0"/>
              <a:t> des </a:t>
            </a:r>
            <a:r>
              <a:rPr lang="en-US" dirty="0" err="1"/>
              <a:t>Textmasters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 flipV="1">
            <a:off x="358425" y="303610"/>
            <a:ext cx="8425959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358426" y="1169100"/>
            <a:ext cx="8425959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8" name="Rechteck 7" descr="valid_FHG_layout"/>
          <p:cNvSpPr/>
          <p:nvPr userDrawn="1"/>
        </p:nvSpPr>
        <p:spPr bwMode="auto">
          <a:xfrm>
            <a:off x="4788058" y="5218118"/>
            <a:ext cx="4355942" cy="29704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r>
              <a:rPr lang="en-US" sz="675" dirty="0" err="1">
                <a:solidFill>
                  <a:schemeClr val="tx2"/>
                </a:solidFill>
              </a:rPr>
              <a:t>Diesen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Kasten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nicht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löschen</a:t>
            </a:r>
            <a:r>
              <a:rPr lang="en-US" sz="675" dirty="0">
                <a:solidFill>
                  <a:schemeClr val="tx2"/>
                </a:solidFill>
              </a:rPr>
              <a:t> (</a:t>
            </a:r>
            <a:r>
              <a:rPr lang="en-US" sz="675" dirty="0" err="1">
                <a:solidFill>
                  <a:schemeClr val="tx2"/>
                </a:solidFill>
              </a:rPr>
              <a:t>ist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für</a:t>
            </a:r>
            <a:r>
              <a:rPr lang="en-US" sz="675" dirty="0">
                <a:solidFill>
                  <a:schemeClr val="tx2"/>
                </a:solidFill>
              </a:rPr>
              <a:t> die </a:t>
            </a:r>
            <a:r>
              <a:rPr lang="en-US" sz="675" dirty="0" err="1">
                <a:solidFill>
                  <a:schemeClr val="tx2"/>
                </a:solidFill>
              </a:rPr>
              <a:t>Funktion</a:t>
            </a:r>
            <a:r>
              <a:rPr lang="en-US" sz="675" dirty="0">
                <a:solidFill>
                  <a:schemeClr val="tx2"/>
                </a:solidFill>
              </a:rPr>
              <a:t> der </a:t>
            </a:r>
            <a:r>
              <a:rPr lang="en-US" sz="675" dirty="0" err="1">
                <a:solidFill>
                  <a:schemeClr val="tx2"/>
                </a:solidFill>
              </a:rPr>
              <a:t>Folie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wichtig</a:t>
            </a:r>
            <a:r>
              <a:rPr lang="en-US" sz="675" dirty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913624" y="4720539"/>
            <a:ext cx="521066" cy="29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 descr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019" y="4725000"/>
            <a:ext cx="1063366" cy="290248"/>
          </a:xfrm>
          <a:prstGeom prst="rect">
            <a:avLst/>
          </a:prstGeom>
        </p:spPr>
      </p:pic>
      <p:sp>
        <p:nvSpPr>
          <p:cNvPr id="13" name="Datumsplatzhalter 1"/>
          <p:cNvSpPr>
            <a:spLocks noGrp="1"/>
          </p:cNvSpPr>
          <p:nvPr>
            <p:ph type="dt" sz="half" idx="2"/>
          </p:nvPr>
        </p:nvSpPr>
        <p:spPr>
          <a:xfrm>
            <a:off x="358424" y="4515966"/>
            <a:ext cx="2057668" cy="108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l" defTabSz="270000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lang="de-DE" sz="600" kern="1200" smtClean="0">
                <a:solidFill>
                  <a:schemeClr val="bg2"/>
                </a:solidFill>
                <a:latin typeface="Frutiger LT Com 55 Roman" pitchFamily="34" charset="0"/>
                <a:ea typeface="+mn-ea"/>
                <a:cs typeface="+mn-cs"/>
              </a:defRPr>
            </a:lvl1pPr>
          </a:lstStyle>
          <a:p>
            <a:fld id="{2FEFE1EF-9B87-48EC-A6E8-F26978491584}" type="datetime1">
              <a:rPr lang="de-DE" smtClean="0"/>
              <a:t>05.04.2024</a:t>
            </a:fld>
            <a:endParaRPr lang="en-US" dirty="0"/>
          </a:p>
        </p:txBody>
      </p:sp>
      <p:sp>
        <p:nvSpPr>
          <p:cNvPr id="15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3707941" y="4508681"/>
            <a:ext cx="1350176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lang="de-DE" sz="600" smtClean="0">
                <a:solidFill>
                  <a:schemeClr val="bg2"/>
                </a:solidFill>
              </a:defRPr>
            </a:lvl1pPr>
          </a:lstStyle>
          <a:p>
            <a:pPr algn="l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 err="1"/>
              <a:t>Seite</a:t>
            </a:r>
            <a:r>
              <a:rPr lang="en-US" dirty="0"/>
              <a:t> </a:t>
            </a:r>
            <a:fld id="{A06316EC-39FF-4C97-AA6E-29B761CE3E45}" type="slidenum">
              <a:rPr lang="en-US" smtClean="0"/>
              <a:pPr algn="l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‹Nr.›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 userDrawn="1"/>
        </p:nvSpPr>
        <p:spPr bwMode="auto">
          <a:xfrm>
            <a:off x="3167104" y="4684843"/>
            <a:ext cx="3727456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504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buFontTx/>
            </a:pPr>
            <a:r>
              <a:rPr lang="de-DE" sz="1200" kern="0" dirty="0"/>
              <a:t>B) KI-Verfahren für optimierten Betriebszustand </a:t>
            </a:r>
            <a:br>
              <a:rPr lang="de-DE" sz="1200" kern="0" dirty="0"/>
            </a:br>
            <a:r>
              <a:rPr lang="de-DE" sz="1200" kern="0" dirty="0"/>
              <a:t>    </a:t>
            </a:r>
            <a:r>
              <a:rPr lang="en-US" sz="1200" kern="0" dirty="0"/>
              <a:t>KI-</a:t>
            </a:r>
            <a:r>
              <a:rPr lang="en-US" sz="1200" kern="0" dirty="0" err="1"/>
              <a:t>Methoden</a:t>
            </a:r>
            <a:r>
              <a:rPr lang="en-US" sz="1200" kern="0" dirty="0"/>
              <a:t> in der </a:t>
            </a:r>
            <a:r>
              <a:rPr lang="en-US" sz="1200" kern="0" dirty="0" err="1"/>
              <a:t>Zustandsüberwachung</a:t>
            </a:r>
            <a:r>
              <a:rPr lang="en-US" sz="1200" kern="0" dirty="0"/>
              <a:t> </a:t>
            </a:r>
            <a:br>
              <a:rPr lang="en-US" sz="1200" b="0" kern="0" dirty="0"/>
            </a:br>
            <a:br>
              <a:rPr lang="de-DE" sz="1200" kern="0" dirty="0"/>
            </a:br>
            <a:endParaRPr lang="en-US" sz="1200" kern="0"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358425" y="4731991"/>
            <a:ext cx="19300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sz="900" dirty="0"/>
              <a:t>Michael.Toepper@izm.fraunhofer.de</a:t>
            </a:r>
            <a:br>
              <a:rPr lang="en-US" sz="900" dirty="0"/>
            </a:br>
            <a:r>
              <a:rPr lang="en-US" sz="900" dirty="0"/>
              <a:t>Andreas.Middendorf@izm.fraunhofer.de</a:t>
            </a:r>
          </a:p>
        </p:txBody>
      </p:sp>
    </p:spTree>
    <p:extLst>
      <p:ext uri="{BB962C8B-B14F-4D97-AF65-F5344CB8AC3E}">
        <p14:creationId xmlns:p14="http://schemas.microsoft.com/office/powerpoint/2010/main" val="2718741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426" y="251100"/>
            <a:ext cx="8425959" cy="276999"/>
          </a:xfrm>
        </p:spPr>
        <p:txBody>
          <a:bodyPr wrap="square">
            <a:spAutoFit/>
          </a:bodyPr>
          <a:lstStyle>
            <a:lvl1pPr marL="0" indent="0" defTabSz="378000">
              <a:defRPr/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8" name="Rechteck 7" descr="valid_FHG_layout"/>
          <p:cNvSpPr/>
          <p:nvPr userDrawn="1"/>
        </p:nvSpPr>
        <p:spPr bwMode="auto">
          <a:xfrm>
            <a:off x="4788058" y="5218118"/>
            <a:ext cx="4355942" cy="29704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r>
              <a:rPr lang="en-US" sz="675" dirty="0" err="1">
                <a:solidFill>
                  <a:schemeClr val="tx2"/>
                </a:solidFill>
              </a:rPr>
              <a:t>Diesen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Kasten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nicht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löschen</a:t>
            </a:r>
            <a:r>
              <a:rPr lang="en-US" sz="675" dirty="0">
                <a:solidFill>
                  <a:schemeClr val="tx2"/>
                </a:solidFill>
              </a:rPr>
              <a:t> (</a:t>
            </a:r>
            <a:r>
              <a:rPr lang="en-US" sz="675" dirty="0" err="1">
                <a:solidFill>
                  <a:schemeClr val="tx2"/>
                </a:solidFill>
              </a:rPr>
              <a:t>ist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für</a:t>
            </a:r>
            <a:r>
              <a:rPr lang="en-US" sz="675" dirty="0">
                <a:solidFill>
                  <a:schemeClr val="tx2"/>
                </a:solidFill>
              </a:rPr>
              <a:t> die </a:t>
            </a:r>
            <a:r>
              <a:rPr lang="en-US" sz="675" dirty="0" err="1">
                <a:solidFill>
                  <a:schemeClr val="tx2"/>
                </a:solidFill>
              </a:rPr>
              <a:t>Funktion</a:t>
            </a:r>
            <a:r>
              <a:rPr lang="en-US" sz="675" dirty="0">
                <a:solidFill>
                  <a:schemeClr val="tx2"/>
                </a:solidFill>
              </a:rPr>
              <a:t> der </a:t>
            </a:r>
            <a:r>
              <a:rPr lang="en-US" sz="675" dirty="0" err="1">
                <a:solidFill>
                  <a:schemeClr val="tx2"/>
                </a:solidFill>
              </a:rPr>
              <a:t>Folie</a:t>
            </a:r>
            <a:r>
              <a:rPr lang="en-US" sz="675" dirty="0">
                <a:solidFill>
                  <a:schemeClr val="tx2"/>
                </a:solidFill>
              </a:rPr>
              <a:t> </a:t>
            </a:r>
            <a:r>
              <a:rPr lang="en-US" sz="675" dirty="0" err="1">
                <a:solidFill>
                  <a:schemeClr val="tx2"/>
                </a:solidFill>
              </a:rPr>
              <a:t>wichtig</a:t>
            </a:r>
            <a:r>
              <a:rPr lang="en-US" sz="675" dirty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913624" y="4720539"/>
            <a:ext cx="521066" cy="29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019" y="4725000"/>
            <a:ext cx="1063366" cy="290248"/>
          </a:xfrm>
          <a:prstGeom prst="rect">
            <a:avLst/>
          </a:prstGeom>
        </p:spPr>
      </p:pic>
      <p:sp>
        <p:nvSpPr>
          <p:cNvPr id="12" name="Datumsplatzhalter 1"/>
          <p:cNvSpPr>
            <a:spLocks noGrp="1"/>
          </p:cNvSpPr>
          <p:nvPr>
            <p:ph type="dt" sz="half" idx="2"/>
          </p:nvPr>
        </p:nvSpPr>
        <p:spPr>
          <a:xfrm>
            <a:off x="358424" y="4515966"/>
            <a:ext cx="2057668" cy="108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l" defTabSz="270000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FontTx/>
              <a:buNone/>
              <a:defRPr lang="de-DE" sz="600" kern="1200" smtClean="0">
                <a:solidFill>
                  <a:schemeClr val="bg2"/>
                </a:solidFill>
                <a:latin typeface="Frutiger LT Com 55 Roman" pitchFamily="34" charset="0"/>
                <a:ea typeface="+mn-ea"/>
                <a:cs typeface="+mn-cs"/>
              </a:defRPr>
            </a:lvl1pPr>
          </a:lstStyle>
          <a:p>
            <a:fld id="{3A07BC4D-596A-4E03-83E4-226BFA86FC62}" type="datetime1">
              <a:rPr lang="de-DE" smtClean="0"/>
              <a:t>05.04.2024</a:t>
            </a:fld>
            <a:endParaRPr lang="en-US" dirty="0"/>
          </a:p>
        </p:txBody>
      </p:sp>
      <p:sp>
        <p:nvSpPr>
          <p:cNvPr id="1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3707791" y="4513332"/>
            <a:ext cx="1350176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lang="de-DE" sz="600" smtClean="0">
                <a:solidFill>
                  <a:schemeClr val="bg2"/>
                </a:solidFill>
              </a:defRPr>
            </a:lvl1pPr>
          </a:lstStyle>
          <a:p>
            <a:pPr algn="l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 err="1"/>
              <a:t>Seite</a:t>
            </a:r>
            <a:r>
              <a:rPr lang="en-US" dirty="0"/>
              <a:t> </a:t>
            </a:r>
            <a:fld id="{A06316EC-39FF-4C97-AA6E-29B761CE3E45}" type="slidenum">
              <a:rPr lang="en-US" smtClean="0"/>
              <a:pPr algn="l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‹Nr.›</a:t>
            </a:fld>
            <a:endParaRPr lang="en-US" dirty="0"/>
          </a:p>
        </p:txBody>
      </p:sp>
      <p:sp>
        <p:nvSpPr>
          <p:cNvPr id="9" name="Titel 1"/>
          <p:cNvSpPr txBox="1">
            <a:spLocks/>
          </p:cNvSpPr>
          <p:nvPr userDrawn="1"/>
        </p:nvSpPr>
        <p:spPr bwMode="auto">
          <a:xfrm>
            <a:off x="3167104" y="4677984"/>
            <a:ext cx="3727456" cy="7386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504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buFontTx/>
            </a:pPr>
            <a:r>
              <a:rPr lang="de-DE" sz="1200" kern="0" dirty="0"/>
              <a:t>B) KI-Verfahren für optimierten Betriebszustand </a:t>
            </a:r>
            <a:br>
              <a:rPr lang="de-DE" sz="1200" kern="0" dirty="0"/>
            </a:br>
            <a:r>
              <a:rPr lang="de-DE" sz="1200" kern="0" dirty="0"/>
              <a:t>    </a:t>
            </a:r>
            <a:r>
              <a:rPr lang="en-US" sz="1200" kern="0" dirty="0"/>
              <a:t>KI-</a:t>
            </a:r>
            <a:r>
              <a:rPr lang="en-US" sz="1200" kern="0" dirty="0" err="1"/>
              <a:t>Methoden</a:t>
            </a:r>
            <a:r>
              <a:rPr lang="en-US" sz="1200" kern="0" dirty="0"/>
              <a:t> in der </a:t>
            </a:r>
            <a:r>
              <a:rPr lang="en-US" sz="1200" kern="0" dirty="0" err="1"/>
              <a:t>Zustandsüberwachung</a:t>
            </a:r>
            <a:r>
              <a:rPr lang="en-US" sz="1200" kern="0" dirty="0"/>
              <a:t> </a:t>
            </a:r>
            <a:br>
              <a:rPr lang="en-US" sz="1200" b="0" kern="0" dirty="0"/>
            </a:br>
            <a:br>
              <a:rPr lang="de-DE" sz="1200" kern="0" dirty="0"/>
            </a:br>
            <a:endParaRPr lang="en-US" sz="1200" kern="0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358425" y="4720539"/>
            <a:ext cx="19300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sz="900" dirty="0"/>
              <a:t>Michael.Toepper@izm.fraunhofer.de</a:t>
            </a:r>
            <a:br>
              <a:rPr lang="en-US" sz="900" dirty="0"/>
            </a:br>
            <a:r>
              <a:rPr lang="en-US" sz="900" dirty="0"/>
              <a:t>Andreas.Middendorf@izm.fraunhofer.de</a:t>
            </a:r>
          </a:p>
        </p:txBody>
      </p:sp>
    </p:spTree>
    <p:extLst>
      <p:ext uri="{BB962C8B-B14F-4D97-AF65-F5344CB8AC3E}">
        <p14:creationId xmlns:p14="http://schemas.microsoft.com/office/powerpoint/2010/main" val="129351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smaster_Image_1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23849" y="951749"/>
            <a:ext cx="8496301" cy="349166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45644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_1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1642392"/>
            <a:ext cx="8599487" cy="28010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219214" y="884791"/>
            <a:ext cx="8600936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4171909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master_Text_1spaltig_ohne_T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220785" y="274448"/>
            <a:ext cx="8599355" cy="5655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864705"/>
            <a:ext cx="8599487" cy="360339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1290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_1spaltig_ohne_Headline_1.Eb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0663" y="864705"/>
            <a:ext cx="8599487" cy="360339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8953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85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+Imag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22"/>
          </p:nvPr>
        </p:nvSpPr>
        <p:spPr>
          <a:xfrm>
            <a:off x="323850" y="884791"/>
            <a:ext cx="4211102" cy="3539705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4643769" y="884791"/>
            <a:ext cx="4176000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4643769" y="1642392"/>
            <a:ext cx="4176380" cy="273578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717550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10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453486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2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Text+Image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Name der Organisation | Datum | Titel des Vortrages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22"/>
          </p:nvPr>
        </p:nvSpPr>
        <p:spPr>
          <a:xfrm>
            <a:off x="4609504" y="884791"/>
            <a:ext cx="4210646" cy="355862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26186" y="1642391"/>
            <a:ext cx="4176380" cy="273578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1" baseline="0"/>
            </a:lvl1pPr>
            <a:lvl2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/>
            </a:lvl2pPr>
            <a:lvl3pPr marL="177800" indent="-177800">
              <a:spcBef>
                <a:spcPts val="700"/>
              </a:spcBef>
              <a:buClr>
                <a:schemeClr val="accent1"/>
              </a:buClr>
              <a:defRPr/>
            </a:lvl3pPr>
            <a:lvl4pPr marL="361950" indent="-177800">
              <a:buFont typeface="Arial" panose="020B0604020202020204" pitchFamily="34" charset="0"/>
              <a:buChar char="•"/>
              <a:defRPr/>
            </a:lvl4pPr>
            <a:lvl5pPr marL="539750" indent="-184150">
              <a:buClr>
                <a:schemeClr val="accent1"/>
              </a:buClr>
              <a:buFont typeface="+mj-lt"/>
              <a:buAutoNum type="arabicPeriod"/>
              <a:defRPr/>
            </a:lvl5pPr>
            <a:lvl6pPr marL="177800" indent="-177800">
              <a:buClr>
                <a:schemeClr val="accent1"/>
              </a:buClr>
              <a:buFont typeface="+mj-lt"/>
              <a:buAutoNum type="arabicPeriod"/>
              <a:tabLst>
                <a:tab pos="358775" algn="l"/>
              </a:tabLst>
              <a:defRPr sz="1400"/>
            </a:lvl6pPr>
            <a:lvl7pPr marL="285750" indent="-285750">
              <a:buClr>
                <a:schemeClr val="accent1"/>
              </a:buClr>
              <a:buFont typeface="Arial" panose="020B0604020202020204" pitchFamily="34" charset="0"/>
              <a:buChar char="»"/>
              <a:tabLst>
                <a:tab pos="1079500" algn="l"/>
              </a:tabLst>
              <a:defRPr sz="1400"/>
            </a:lvl7pPr>
            <a:lvl8pPr marL="0" indent="0">
              <a:buFontTx/>
              <a:buNone/>
              <a:defRPr sz="900"/>
            </a:lvl8pPr>
            <a:lvl9pPr marL="0" indent="0">
              <a:buFontTx/>
              <a:buNone/>
              <a:defRPr sz="900" b="0"/>
            </a:lvl9pPr>
          </a:lstStyle>
          <a:p>
            <a:pPr lvl="0"/>
            <a:r>
              <a:rPr lang="de-DE" dirty="0"/>
              <a:t>Headline 2.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Fazit</a:t>
            </a:r>
          </a:p>
          <a:p>
            <a:pPr lvl="8"/>
            <a:r>
              <a:rPr lang="de-DE" dirty="0"/>
              <a:t>Bildunterschrift</a:t>
            </a:r>
          </a:p>
          <a:p>
            <a:pPr lvl="8"/>
            <a:endParaRPr lang="de-DE" dirty="0"/>
          </a:p>
          <a:p>
            <a:pPr lvl="8"/>
            <a:endParaRPr lang="de-DE" dirty="0"/>
          </a:p>
          <a:p>
            <a:pPr lvl="7"/>
            <a:endParaRPr lang="de-DE" dirty="0"/>
          </a:p>
        </p:txBody>
      </p:sp>
      <p:sp>
        <p:nvSpPr>
          <p:cNvPr id="13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223400" y="884791"/>
            <a:ext cx="4176000" cy="565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1. Ebene,</a:t>
            </a:r>
            <a:br>
              <a:rPr lang="de-DE" dirty="0"/>
            </a:br>
            <a:r>
              <a:rPr lang="de-DE" dirty="0"/>
              <a:t>maximal zweizeilig</a:t>
            </a:r>
          </a:p>
        </p:txBody>
      </p:sp>
    </p:spTree>
    <p:extLst>
      <p:ext uri="{BB962C8B-B14F-4D97-AF65-F5344CB8AC3E}">
        <p14:creationId xmlns:p14="http://schemas.microsoft.com/office/powerpoint/2010/main" val="304624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master_Image_1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23849" y="951749"/>
            <a:ext cx="8496301" cy="3491663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32264" y="629490"/>
            <a:ext cx="5336000" cy="2079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  <a:lvl6pPr marL="0" indent="0">
              <a:buNone/>
              <a:defRPr sz="1600">
                <a:solidFill>
                  <a:schemeClr val="accent2"/>
                </a:solidFill>
              </a:defRPr>
            </a:lvl6pPr>
            <a:lvl7pPr marL="0" indent="0">
              <a:buNone/>
              <a:defRPr sz="1600">
                <a:solidFill>
                  <a:schemeClr val="accent2"/>
                </a:solidFill>
              </a:defRPr>
            </a:lvl7pPr>
            <a:lvl8pPr marL="0" indent="0">
              <a:buNone/>
              <a:defRPr sz="1600">
                <a:solidFill>
                  <a:schemeClr val="accent2"/>
                </a:solidFill>
              </a:defRPr>
            </a:lvl8pPr>
            <a:lvl9pPr marL="0" indent="0">
              <a:buNone/>
              <a:defRPr sz="1600">
                <a:solidFill>
                  <a:schemeClr val="accent2"/>
                </a:solidFill>
              </a:defRPr>
            </a:lvl9pPr>
          </a:lstStyle>
          <a:p>
            <a:pPr lvl="0"/>
            <a:r>
              <a:rPr lang="de-DE" dirty="0"/>
              <a:t>Thema 1: Beispieltext</a:t>
            </a:r>
          </a:p>
        </p:txBody>
      </p:sp>
    </p:spTree>
    <p:extLst>
      <p:ext uri="{BB962C8B-B14F-4D97-AF65-F5344CB8AC3E}">
        <p14:creationId xmlns:p14="http://schemas.microsoft.com/office/powerpoint/2010/main" val="223554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" y="3361116"/>
            <a:ext cx="9144000" cy="926592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09176"/>
            <a:ext cx="4159147" cy="65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7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29" r:id="rId3"/>
  </p:sldLayoutIdLst>
  <p:hf hdr="0" dt="0"/>
  <p:txStyles>
    <p:titleStyle>
      <a:lvl1pPr algn="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0" eaLnBrk="1" latinLnBrk="0" hangingPunct="1">
        <a:spcBef>
          <a:spcPct val="20000"/>
        </a:spcBef>
        <a:buFont typeface="Arial" pitchFamily="34" charset="0"/>
        <a:buNone/>
        <a:defRPr sz="18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17">
          <p15:clr>
            <a:srgbClr val="F26B43"/>
          </p15:clr>
        </p15:guide>
        <p15:guide id="2" pos="555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4" descr="Name der Organisation | 06.08.2014 | Titel des Vortrages"/>
          <p:cNvSpPr>
            <a:spLocks noGrp="1"/>
          </p:cNvSpPr>
          <p:nvPr>
            <p:ph type="ftr" sz="quarter" idx="3"/>
          </p:nvPr>
        </p:nvSpPr>
        <p:spPr>
          <a:xfrm>
            <a:off x="369351" y="4767263"/>
            <a:ext cx="477871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Name der Organisation | Datum | Titel des Vortrages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8643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2396"/>
            <a:ext cx="9144000" cy="451104"/>
          </a:xfrm>
          <a:prstGeom prst="rect">
            <a:avLst/>
          </a:prstGeom>
        </p:spPr>
      </p:pic>
      <p:pic>
        <p:nvPicPr>
          <p:cNvPr id="3" name="Grafik 2" descr="Ein Bild, das Text, Schrift, Screenshot enthält.&#10;&#10;Automatisch generierte Beschreibung">
            <a:extLst>
              <a:ext uri="{FF2B5EF4-FFF2-40B4-BE49-F238E27FC236}">
                <a16:creationId xmlns:a16="http://schemas.microsoft.com/office/drawing/2014/main" id="{90AAEAAF-69A1-5FD1-A877-3B04CFDE481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195750"/>
            <a:ext cx="3167721" cy="52122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A194684-BCF2-9052-6121-D363BB63BE5B}"/>
              </a:ext>
            </a:extLst>
          </p:cNvPr>
          <p:cNvSpPr txBox="1"/>
          <p:nvPr userDrawn="1"/>
        </p:nvSpPr>
        <p:spPr>
          <a:xfrm>
            <a:off x="306000" y="4755138"/>
            <a:ext cx="820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Berlin Type Office" panose="020B0502020203020204" pitchFamily="34" charset="0"/>
              </a:rPr>
              <a:t>Meet&amp;Apply</a:t>
            </a:r>
            <a:r>
              <a:rPr lang="de-DE" sz="1100" dirty="0">
                <a:latin typeface="Berlin Type Office" panose="020B0502020203020204" pitchFamily="34" charset="0"/>
              </a:rPr>
              <a:t> BMBF-Ausschreibung „Planungsbeschleunigung für die Klimaanpassung mit Urbanen Digitalen Zwillingen“, 16.04.2024</a:t>
            </a:r>
          </a:p>
        </p:txBody>
      </p:sp>
    </p:spTree>
    <p:extLst>
      <p:ext uri="{BB962C8B-B14F-4D97-AF65-F5344CB8AC3E}">
        <p14:creationId xmlns:p14="http://schemas.microsoft.com/office/powerpoint/2010/main" val="356312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rgbClr val="FF001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99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46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4" descr="Name der Organisation | 06.08.2014 | Titel des Vortrages"/>
          <p:cNvSpPr>
            <a:spLocks noGrp="1"/>
          </p:cNvSpPr>
          <p:nvPr>
            <p:ph type="ftr" sz="quarter" idx="3"/>
          </p:nvPr>
        </p:nvSpPr>
        <p:spPr>
          <a:xfrm>
            <a:off x="369351" y="4767263"/>
            <a:ext cx="477871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Name der Organisation | Datum | Titel des Vortrages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8643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Seite </a:t>
            </a:r>
            <a:fld id="{FA415DD9-0A48-49F2-A260-02BEDE08C48E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7050"/>
            <a:ext cx="9144000" cy="451104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99"/>
          <a:stretch/>
        </p:blipFill>
        <p:spPr>
          <a:xfrm>
            <a:off x="6677999" y="108353"/>
            <a:ext cx="2125155" cy="6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9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rgbClr val="FF001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99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46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425" y="251100"/>
            <a:ext cx="8435485" cy="9191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426" y="1331100"/>
            <a:ext cx="8425959" cy="31545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358425" y="4624035"/>
            <a:ext cx="8425959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 dirty="0"/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5245155"/>
            <a:ext cx="4374682" cy="243000"/>
            <a:chOff x="0" y="7101510"/>
            <a:chExt cx="5832150" cy="324000"/>
          </a:xfrm>
        </p:grpSpPr>
        <p:sp>
          <p:nvSpPr>
            <p:cNvPr id="19" name="Rechteck 18"/>
            <p:cNvSpPr/>
            <p:nvPr userDrawn="1"/>
          </p:nvSpPr>
          <p:spPr>
            <a:xfrm>
              <a:off x="0" y="7101510"/>
              <a:ext cx="180000" cy="324000"/>
            </a:xfrm>
            <a:prstGeom prst="rect">
              <a:avLst/>
            </a:prstGeom>
            <a:solidFill>
              <a:schemeClr val="tx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23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156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125</a:t>
              </a:r>
            </a:p>
          </p:txBody>
        </p:sp>
        <p:sp>
          <p:nvSpPr>
            <p:cNvPr id="20" name="Rechteck 19"/>
            <p:cNvSpPr/>
            <p:nvPr userDrawn="1"/>
          </p:nvSpPr>
          <p:spPr>
            <a:xfrm>
              <a:off x="942025" y="7101510"/>
              <a:ext cx="180000" cy="324000"/>
            </a:xfrm>
            <a:prstGeom prst="rect">
              <a:avLst/>
            </a:prstGeom>
            <a:solidFill>
              <a:srgbClr val="F29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242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148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1" name="Rechteck 20"/>
            <p:cNvSpPr/>
            <p:nvPr userDrawn="1"/>
          </p:nvSpPr>
          <p:spPr>
            <a:xfrm>
              <a:off x="1884050" y="7101510"/>
              <a:ext cx="180000" cy="324000"/>
            </a:xfrm>
            <a:prstGeom prst="rect">
              <a:avLst/>
            </a:prstGeom>
            <a:solidFill>
              <a:srgbClr val="1F82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31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130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192</a:t>
              </a:r>
            </a:p>
          </p:txBody>
        </p:sp>
        <p:sp>
          <p:nvSpPr>
            <p:cNvPr id="22" name="Rechteck 21"/>
            <p:cNvSpPr/>
            <p:nvPr userDrawn="1"/>
          </p:nvSpPr>
          <p:spPr>
            <a:xfrm>
              <a:off x="2826075" y="7101510"/>
              <a:ext cx="180000" cy="324000"/>
            </a:xfrm>
            <a:prstGeom prst="rect">
              <a:avLst/>
            </a:prstGeom>
            <a:solidFill>
              <a:srgbClr val="E2001A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226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0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26</a:t>
              </a:r>
            </a:p>
          </p:txBody>
        </p:sp>
        <p:sp>
          <p:nvSpPr>
            <p:cNvPr id="23" name="Rechteck 22"/>
            <p:cNvSpPr/>
            <p:nvPr userDrawn="1"/>
          </p:nvSpPr>
          <p:spPr>
            <a:xfrm>
              <a:off x="3768100" y="7101510"/>
              <a:ext cx="180000" cy="324000"/>
            </a:xfrm>
            <a:prstGeom prst="rect">
              <a:avLst/>
            </a:prstGeom>
            <a:solidFill>
              <a:srgbClr val="B1C8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95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200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0</a:t>
              </a:r>
            </a:p>
          </p:txBody>
        </p:sp>
        <p:sp>
          <p:nvSpPr>
            <p:cNvPr id="24" name="Rechteck 23"/>
            <p:cNvSpPr/>
            <p:nvPr userDrawn="1"/>
          </p:nvSpPr>
          <p:spPr>
            <a:xfrm>
              <a:off x="4710125" y="7101510"/>
              <a:ext cx="180000" cy="324000"/>
            </a:xfrm>
            <a:prstGeom prst="rect">
              <a:avLst/>
            </a:prstGeom>
            <a:solidFill>
              <a:srgbClr val="FEEFD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R 254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G 239</a:t>
              </a:r>
            </a:p>
            <a:p>
              <a:pPr algn="l">
                <a:lnSpc>
                  <a:spcPts val="450"/>
                </a:lnSpc>
              </a:pPr>
              <a:r>
                <a:rPr lang="en-US" sz="675" dirty="0">
                  <a:solidFill>
                    <a:schemeClr val="tx1"/>
                  </a:solidFill>
                </a:rPr>
                <a:t>B 214</a:t>
              </a:r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5652150" y="7101510"/>
              <a:ext cx="180000" cy="324000"/>
            </a:xfrm>
            <a:prstGeom prst="rect">
              <a:avLst/>
            </a:prstGeom>
            <a:solidFill>
              <a:schemeClr val="accent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24000" tIns="36000" rIns="0" bIns="0" rtlCol="0" anchor="ctr" anchorCtr="0"/>
            <a:lstStyle/>
            <a:p>
              <a:pPr algn="l">
                <a:lnSpc>
                  <a:spcPts val="450"/>
                </a:lnSpc>
              </a:pPr>
              <a:r>
                <a:rPr lang="de-DE" sz="675" dirty="0">
                  <a:solidFill>
                    <a:schemeClr val="tx1"/>
                  </a:solidFill>
                </a:rPr>
                <a:t>R 225</a:t>
              </a:r>
            </a:p>
            <a:p>
              <a:pPr algn="l">
                <a:lnSpc>
                  <a:spcPts val="450"/>
                </a:lnSpc>
              </a:pPr>
              <a:r>
                <a:rPr lang="de-DE" sz="675" dirty="0">
                  <a:solidFill>
                    <a:schemeClr val="tx1"/>
                  </a:solidFill>
                </a:rPr>
                <a:t>G 227</a:t>
              </a:r>
            </a:p>
            <a:p>
              <a:pPr algn="l">
                <a:lnSpc>
                  <a:spcPts val="450"/>
                </a:lnSpc>
              </a:pPr>
              <a:r>
                <a:rPr lang="de-DE" sz="675" dirty="0">
                  <a:solidFill>
                    <a:schemeClr val="tx1"/>
                  </a:solidFill>
                </a:rPr>
                <a:t>B 227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19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</p:sldLayoutIdLst>
  <p:hf hdr="0" ftr="0" dt="0"/>
  <p:txStyles>
    <p:titleStyle>
      <a:lvl1pPr marL="0" indent="0" algn="l" defTabSz="378000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270000" indent="-270000" algn="l" defTabSz="270000" rtl="0" eaLnBrk="1" fontAlgn="base" hangingPunct="1">
        <a:spcBef>
          <a:spcPct val="0"/>
        </a:spcBef>
        <a:spcAft>
          <a:spcPts val="675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270000" rtl="0" eaLnBrk="1" fontAlgn="base" hangingPunct="1">
        <a:spcBef>
          <a:spcPct val="0"/>
        </a:spcBef>
        <a:spcAft>
          <a:spcPts val="675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810000" indent="-270000" algn="l" defTabSz="270000" rtl="0" eaLnBrk="1" fontAlgn="base" hangingPunct="1">
        <a:spcBef>
          <a:spcPct val="0"/>
        </a:spcBef>
        <a:spcAft>
          <a:spcPts val="675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080000" indent="-270000" algn="l" defTabSz="270000" rtl="0" eaLnBrk="1" fontAlgn="base" hangingPunct="1">
        <a:spcBef>
          <a:spcPct val="0"/>
        </a:spcBef>
        <a:spcAft>
          <a:spcPts val="675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350000" indent="-270000" algn="l" defTabSz="270000" rtl="0" eaLnBrk="1" fontAlgn="base" hangingPunct="1">
        <a:spcBef>
          <a:spcPct val="0"/>
        </a:spcBef>
        <a:spcAft>
          <a:spcPts val="675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415654" indent="-269081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1758554" indent="-269081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101454" indent="-269081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2444354" indent="-269081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 1">
            <a:extLst>
              <a:ext uri="{FF2B5EF4-FFF2-40B4-BE49-F238E27FC236}">
                <a16:creationId xmlns:a16="http://schemas.microsoft.com/office/drawing/2014/main" id="{C63297A8-3FF0-4FB2-9C99-2C89DE4CDDC7}"/>
              </a:ext>
            </a:extLst>
          </p:cNvPr>
          <p:cNvSpPr txBox="1">
            <a:spLocks/>
          </p:cNvSpPr>
          <p:nvPr/>
        </p:nvSpPr>
        <p:spPr>
          <a:xfrm>
            <a:off x="198000" y="573750"/>
            <a:ext cx="2947215" cy="5655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FF001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err="1">
                <a:solidFill>
                  <a:schemeClr val="accent1"/>
                </a:solidFill>
                <a:latin typeface="Berlin Type Office" panose="020B0502020203020204" pitchFamily="34" charset="0"/>
                <a:cs typeface="Arial" panose="020B0604020202020204" pitchFamily="34" charset="0"/>
              </a:rPr>
              <a:t>Teilnehmerpitches</a:t>
            </a:r>
            <a:endParaRPr lang="de-DE" sz="2400" dirty="0">
              <a:solidFill>
                <a:schemeClr val="accent1"/>
              </a:solidFill>
              <a:latin typeface="Berlin Type Office" panose="020B05020202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F1A4B34-A69B-450D-887E-6EDB7A6F91C8}"/>
              </a:ext>
            </a:extLst>
          </p:cNvPr>
          <p:cNvSpPr/>
          <p:nvPr/>
        </p:nvSpPr>
        <p:spPr>
          <a:xfrm>
            <a:off x="198000" y="1275750"/>
            <a:ext cx="874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Berlin Type Office" panose="020B0502020203020204" pitchFamily="34" charset="0"/>
              </a:rPr>
              <a:t>Mit welchen Ihrer Ideen / Projektthemen können Sie sich an dem Aufruf beteiligen? </a:t>
            </a:r>
          </a:p>
          <a:p>
            <a:pPr marL="285750" indent="-285750">
              <a:spcAft>
                <a:spcPts val="2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Berlin Type Office" panose="020B0502020203020204" pitchFamily="34" charset="0"/>
              </a:rPr>
              <a:t>Inwieweit heben Sie sich mit Ihren Stärken von Mitbewerbern ab</a:t>
            </a:r>
            <a:r>
              <a:rPr lang="de-DE" sz="2000" b="1">
                <a:latin typeface="Berlin Type Office" panose="020B0502020203020204" pitchFamily="34" charset="0"/>
              </a:rPr>
              <a:t>? Wie </a:t>
            </a:r>
            <a:r>
              <a:rPr lang="de-DE" sz="2000" b="1" dirty="0">
                <a:latin typeface="Berlin Type Office" panose="020B0502020203020204" pitchFamily="34" charset="0"/>
              </a:rPr>
              <a:t>könnten Sie diese Stärken in einem Projekt umsetzen?  </a:t>
            </a:r>
          </a:p>
          <a:p>
            <a:pPr marL="285750" indent="-285750">
              <a:spcAft>
                <a:spcPts val="2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Berlin Type Office" panose="020B0502020203020204" pitchFamily="34" charset="0"/>
              </a:rPr>
              <a:t>Welche Partner / Kompetenzen würden Sie ggf. benötigen? </a:t>
            </a:r>
          </a:p>
          <a:p>
            <a:pPr marL="285750" indent="-285750">
              <a:spcAft>
                <a:spcPts val="2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Berlin Type Office" panose="020B0502020203020204" pitchFamily="34" charset="0"/>
              </a:rPr>
              <a:t>Wie schätzen Sie die Verwertungsmöglichkeiten Ihrer Projektidee ein? 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CF6570E-A6A7-49EA-901B-9C7089706A95}"/>
              </a:ext>
            </a:extLst>
          </p:cNvPr>
          <p:cNvSpPr txBox="1">
            <a:spLocks/>
          </p:cNvSpPr>
          <p:nvPr/>
        </p:nvSpPr>
        <p:spPr>
          <a:xfrm>
            <a:off x="6786438" y="4767263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ECF0565-FF15-433D-9FBA-A59CC2D4297F}" type="slidenum">
              <a:rPr lang="de-DE" sz="900" smtClean="0">
                <a:solidFill>
                  <a:schemeClr val="bg1"/>
                </a:solidFill>
              </a:rPr>
              <a:pPr algn="r"/>
              <a:t>1</a:t>
            </a:fld>
            <a:endParaRPr lang="de-DE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87685"/>
      </p:ext>
    </p:extLst>
  </p:cSld>
  <p:clrMapOvr>
    <a:masterClrMapping/>
  </p:clrMapOvr>
</p:sld>
</file>

<file path=ppt/theme/theme1.xml><?xml version="1.0" encoding="utf-8"?>
<a:theme xmlns:a="http://schemas.openxmlformats.org/drawingml/2006/main" name="1_Titelmaster">
  <a:themeElements>
    <a:clrScheme name="CD Hauptstadtregion">
      <a:dk1>
        <a:sysClr val="windowText" lastClr="000000"/>
      </a:dk1>
      <a:lt1>
        <a:sysClr val="window" lastClr="FFFFFF"/>
      </a:lt1>
      <a:dk2>
        <a:srgbClr val="E40019"/>
      </a:dk2>
      <a:lt2>
        <a:srgbClr val="FBF2D1"/>
      </a:lt2>
      <a:accent1>
        <a:srgbClr val="59358C"/>
      </a:accent1>
      <a:accent2>
        <a:srgbClr val="706F6F"/>
      </a:accent2>
      <a:accent3>
        <a:srgbClr val="FECA33"/>
      </a:accent3>
      <a:accent4>
        <a:srgbClr val="009B3E"/>
      </a:accent4>
      <a:accent5>
        <a:srgbClr val="194093"/>
      </a:accent5>
      <a:accent6>
        <a:srgbClr val="E71E6E"/>
      </a:accent6>
      <a:hlink>
        <a:srgbClr val="000000"/>
      </a:hlink>
      <a:folHlink>
        <a:srgbClr val="E4001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nhaltsmaster_Text">
  <a:themeElements>
    <a:clrScheme name="CD Hauptstadtregion">
      <a:dk1>
        <a:sysClr val="windowText" lastClr="000000"/>
      </a:dk1>
      <a:lt1>
        <a:sysClr val="window" lastClr="FFFFFF"/>
      </a:lt1>
      <a:dk2>
        <a:srgbClr val="E40019"/>
      </a:dk2>
      <a:lt2>
        <a:srgbClr val="FBF2D1"/>
      </a:lt2>
      <a:accent1>
        <a:srgbClr val="59358C"/>
      </a:accent1>
      <a:accent2>
        <a:srgbClr val="706F6F"/>
      </a:accent2>
      <a:accent3>
        <a:srgbClr val="FECA33"/>
      </a:accent3>
      <a:accent4>
        <a:srgbClr val="009B3E"/>
      </a:accent4>
      <a:accent5>
        <a:srgbClr val="194093"/>
      </a:accent5>
      <a:accent6>
        <a:srgbClr val="E71E6E"/>
      </a:accent6>
      <a:hlink>
        <a:srgbClr val="000000"/>
      </a:hlink>
      <a:folHlink>
        <a:srgbClr val="E4001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Inhaltsmaster_Text">
  <a:themeElements>
    <a:clrScheme name="CD Hauptstadtregion">
      <a:dk1>
        <a:sysClr val="windowText" lastClr="000000"/>
      </a:dk1>
      <a:lt1>
        <a:sysClr val="window" lastClr="FFFFFF"/>
      </a:lt1>
      <a:dk2>
        <a:srgbClr val="E40019"/>
      </a:dk2>
      <a:lt2>
        <a:srgbClr val="FBF2D1"/>
      </a:lt2>
      <a:accent1>
        <a:srgbClr val="FAB31E"/>
      </a:accent1>
      <a:accent2>
        <a:srgbClr val="706F6F"/>
      </a:accent2>
      <a:accent3>
        <a:srgbClr val="FECA33"/>
      </a:accent3>
      <a:accent4>
        <a:srgbClr val="009B3E"/>
      </a:accent4>
      <a:accent5>
        <a:srgbClr val="194093"/>
      </a:accent5>
      <a:accent6>
        <a:srgbClr val="E71E6E"/>
      </a:accent6>
      <a:hlink>
        <a:srgbClr val="000000"/>
      </a:hlink>
      <a:folHlink>
        <a:srgbClr val="E4001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Fraunhofer Master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0" tIns="0" rIns="0" bIns="0">
        <a:spAutoFit/>
      </a:bodyPr>
      <a:lstStyle>
        <a:defPPr>
          <a:spcBef>
            <a:spcPct val="50000"/>
          </a:spcBef>
          <a:spcAft>
            <a:spcPct val="0"/>
          </a:spcAft>
          <a:buFontTx/>
          <a:buNone/>
          <a:defRPr dirty="0" smtClean="0"/>
        </a:defPPr>
      </a:lstStyle>
    </a:tx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1" id="{01C39168-2FD0-453F-8D02-3FC91AE2E691}" vid="{2E1C4A87-AD47-4ACB-BA77-FD68E202B30E}"/>
    </a:ext>
  </a:extLst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06882f-cbf5-4d5f-92f8-fba3a02643f8" xsi:nil="true"/>
    <lcf76f155ced4ddcb4097134ff3c332f xmlns="c37941b7-fae6-4cec-a9c5-27e22aaf1f27">
      <Terms xmlns="http://schemas.microsoft.com/office/infopath/2007/PartnerControls"/>
    </lcf76f155ced4ddcb4097134ff3c332f>
    <SharedWithUsers xmlns="0c06882f-cbf5-4d5f-92f8-fba3a02643f8">
      <UserInfo>
        <DisplayName>Kubale, Sibylle</DisplayName>
        <AccountId>162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C0C46AE42EBD4AA25745804E01FE5B" ma:contentTypeVersion="18" ma:contentTypeDescription="Ein neues Dokument erstellen." ma:contentTypeScope="" ma:versionID="b8d67f0bc44691252964f27d9a7665c4">
  <xsd:schema xmlns:xsd="http://www.w3.org/2001/XMLSchema" xmlns:xs="http://www.w3.org/2001/XMLSchema" xmlns:p="http://schemas.microsoft.com/office/2006/metadata/properties" xmlns:ns2="c37941b7-fae6-4cec-a9c5-27e22aaf1f27" xmlns:ns3="0c06882f-cbf5-4d5f-92f8-fba3a02643f8" targetNamespace="http://schemas.microsoft.com/office/2006/metadata/properties" ma:root="true" ma:fieldsID="d2224389ae8cd7634124e1d1ea49fa32" ns2:_="" ns3:_="">
    <xsd:import namespace="c37941b7-fae6-4cec-a9c5-27e22aaf1f27"/>
    <xsd:import namespace="0c06882f-cbf5-4d5f-92f8-fba3a02643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941b7-fae6-4cec-a9c5-27e22aaf1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b99c5f07-4ac9-483a-b1a2-0935e51fc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6882f-cbf5-4d5f-92f8-fba3a02643f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91c2764-9cc5-450b-be43-d1138cee8f85}" ma:internalName="TaxCatchAll" ma:showField="CatchAllData" ma:web="0c06882f-cbf5-4d5f-92f8-fba3a02643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C7B9EA-C73F-4801-BDF0-11358608744C}">
  <ds:schemaRefs>
    <ds:schemaRef ds:uri="http://purl.org/dc/elements/1.1/"/>
    <ds:schemaRef ds:uri="http://schemas.microsoft.com/office/2006/metadata/properties"/>
    <ds:schemaRef ds:uri="http://purl.org/dc/terms/"/>
    <ds:schemaRef ds:uri="c37941b7-fae6-4cec-a9c5-27e22aaf1f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c06882f-cbf5-4d5f-92f8-fba3a02643f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49EED-3886-4366-8059-AEA1F689A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941b7-fae6-4cec-a9c5-27e22aaf1f27"/>
    <ds:schemaRef ds:uri="0c06882f-cbf5-4d5f-92f8-fba3a02643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B9EB66-A7C4-44B7-AF56-6863698129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Bildschirmpräsentation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Berlin Type Office</vt:lpstr>
      <vt:lpstr>Calibri</vt:lpstr>
      <vt:lpstr>Frutiger LT Com 45 Light</vt:lpstr>
      <vt:lpstr>Frutiger LT Com 55 Roman</vt:lpstr>
      <vt:lpstr>Wingdings</vt:lpstr>
      <vt:lpstr>1_Titelmaster</vt:lpstr>
      <vt:lpstr>1_Inhaltsmaster_Text</vt:lpstr>
      <vt:lpstr>Inhaltsmaster_Text</vt:lpstr>
      <vt:lpstr>Fraunhofer Master</vt:lpstr>
      <vt:lpstr>PowerPoint-Präsentation</vt:lpstr>
    </vt:vector>
  </TitlesOfParts>
  <Company>Firmenname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fechner</dc:creator>
  <cp:lastModifiedBy>Lehmann, Stefanie</cp:lastModifiedBy>
  <cp:revision>312</cp:revision>
  <dcterms:created xsi:type="dcterms:W3CDTF">2014-09-26T14:17:37Z</dcterms:created>
  <dcterms:modified xsi:type="dcterms:W3CDTF">2024-04-05T10:59:55Z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0x010100D9C0C46AE42EBD4AA25745804E01FE5B</vt:lpwstr>
  </property>
  <property fmtid="{D5CDD505-2E9C-101B-9397-08002B2CF9AE}" pid="3" name="Order">
    <vt:r8>1625200</vt:r8>
  </property>
  <property fmtid="{D5CDD505-2E9C-101B-9397-08002B2CF9AE}" pid="4" name="MediaServiceImageTags">
    <vt:lpwstr/>
  </property>
</Properties>
</file>