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4" r:id="rId4"/>
    <p:sldMasterId id="2147483848" r:id="rId5"/>
    <p:sldMasterId id="2147483821" r:id="rId6"/>
  </p:sldMasterIdLst>
  <p:notesMasterIdLst>
    <p:notesMasterId r:id="rId8"/>
  </p:notesMasterIdLst>
  <p:handoutMasterIdLst>
    <p:handoutMasterId r:id="rId9"/>
  </p:handoutMasterIdLst>
  <p:sldIdLst>
    <p:sldId id="1857" r:id="rId7"/>
  </p:sldIdLst>
  <p:sldSz cx="9144000" cy="5143500" type="screen16x9"/>
  <p:notesSz cx="9926638" cy="6797675"/>
  <p:embeddedFontLst>
    <p:embeddedFont>
      <p:font typeface="Berlin Type" panose="020B0604020202020204" charset="0"/>
      <p:regular r:id="rId10"/>
    </p:embeddedFont>
    <p:embeddedFont>
      <p:font typeface="Berlin Type Bold" panose="020B0604020202020204" charset="0"/>
      <p:bold r:id="rId11"/>
    </p:embeddedFont>
    <p:embeddedFont>
      <p:font typeface="Berlin Type Office" panose="020B0502020203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rmann, Ulrike" initials="HU" lastIdx="27" clrIdx="0">
    <p:extLst>
      <p:ext uri="{19B8F6BF-5375-455C-9EA6-DF929625EA0E}">
        <p15:presenceInfo xmlns:p15="http://schemas.microsoft.com/office/powerpoint/2012/main" userId="S::ulrike.herrmann@berlin-partner.de::f2c891a4-b755-4f95-87e4-ca15d684b3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AD2E7"/>
    <a:srgbClr val="4F90CD"/>
    <a:srgbClr val="007256"/>
    <a:srgbClr val="004534"/>
    <a:srgbClr val="004F9F"/>
    <a:srgbClr val="9185BE"/>
    <a:srgbClr val="142354"/>
    <a:srgbClr val="173551"/>
    <a:srgbClr val="0D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0" autoAdjust="0"/>
    <p:restoredTop sz="94930" autoAdjust="0"/>
  </p:normalViewPr>
  <p:slideViewPr>
    <p:cSldViewPr snapToGrid="0">
      <p:cViewPr varScale="1">
        <p:scale>
          <a:sx n="146" d="100"/>
          <a:sy n="146" d="100"/>
        </p:scale>
        <p:origin x="516" y="114"/>
      </p:cViewPr>
      <p:guideLst>
        <p:guide orient="horz" pos="28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3258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ADE45B0-91FF-4CB6-823D-9BEB00E4257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479C17D-59FB-40CD-957F-3052A10D0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25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D76519A-12AB-4363-A8D8-44359363E004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DF319F5-E82C-43DC-9A7F-08256EB68A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50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0352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38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9 Logos +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33968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76023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8078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444A81D7-E1D2-48D0-9A7D-08192189B9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3968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EB581DCB-B335-48D3-B37C-416ADF12E6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6023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C9DB98A9-A61A-4788-92F0-E67A44A003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8078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B15F43FD-BF95-457E-8BC3-F8EF93E64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3968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8" name="Bildplatzhalter 2">
            <a:extLst>
              <a:ext uri="{FF2B5EF4-FFF2-40B4-BE49-F238E27FC236}">
                <a16:creationId xmlns:a16="http://schemas.microsoft.com/office/drawing/2014/main" id="{ABACFB39-7CBF-49E0-9DDC-6BDA73F8E5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6023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9" name="Bildplatzhalter 2">
            <a:extLst>
              <a:ext uri="{FF2B5EF4-FFF2-40B4-BE49-F238E27FC236}">
                <a16:creationId xmlns:a16="http://schemas.microsoft.com/office/drawing/2014/main" id="{D6296B2D-EC68-4900-913A-2976CAA496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18078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50027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15 Log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765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0248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731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14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697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BAF15547-AD6D-4BEA-8D71-301BE3AA16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1765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E168E8DD-FE0C-4131-A3A2-7EA41B78A9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10248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03565888-6692-436D-96BE-E71066A4A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8731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AFE99007-79C9-49F6-8FE6-33838706D2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27214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316C4FCE-11DE-4DC9-97B5-533737B79D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35697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76CE11F-2AC7-4603-A5D5-E93A0ABC84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1765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0F46B20C-724F-4A99-8503-0FE62154DB4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10248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E7793A3F-E136-4E93-BD4A-E8D854255D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18731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7BD1C254-C15D-4971-BD89-43CA37712A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7214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63255369-297A-4F9C-97A9-DB336DC3FDD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5697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12800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15 Logos w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765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0248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731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14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697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BAF15547-AD6D-4BEA-8D71-301BE3AA16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1765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E168E8DD-FE0C-4131-A3A2-7EA41B78A9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10248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03565888-6692-436D-96BE-E71066A4A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8731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AFE99007-79C9-49F6-8FE6-33838706D2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27214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316C4FCE-11DE-4DC9-97B5-533737B79D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35697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76CE11F-2AC7-4603-A5D5-E93A0ABC84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1765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0F46B20C-724F-4A99-8503-0FE62154DB4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10248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E7793A3F-E136-4E93-BD4A-E8D854255D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18731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7BD1C254-C15D-4971-BD89-43CA37712A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7214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63255369-297A-4F9C-97A9-DB336DC3FDD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5697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82463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24 Log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060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7782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504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226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3948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DEDEDEFE-B2E4-4741-A3F7-A31E41BEBB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26706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10FD6A1E-2429-45E1-8205-8E2FA3757E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60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8B0E733A-17D4-41BD-9BD2-1500364086F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7782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A3AEDAED-632E-45E8-A273-C2FEF72CDB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04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FE684102-F284-405E-9CA9-E63B0F01CA0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5226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7EBB2C8B-A6C0-4AA4-9A39-3104E50CD1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3948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B3A2552B-40E6-46B2-A55B-F597E66AB7B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26706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4623ADF7-8AE8-46FD-8390-B339329654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610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AEF42172-91B3-4969-B6F9-BC0BB70161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08332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6B02D9D1-C91B-4510-B835-467D5F1D8DC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054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8" name="Bildplatzhalter 2">
            <a:extLst>
              <a:ext uri="{FF2B5EF4-FFF2-40B4-BE49-F238E27FC236}">
                <a16:creationId xmlns:a16="http://schemas.microsoft.com/office/drawing/2014/main" id="{6A6088F3-7139-4FEF-8399-2C4E28189F4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5776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9" name="Bildplatzhalter 2">
            <a:extLst>
              <a:ext uri="{FF2B5EF4-FFF2-40B4-BE49-F238E27FC236}">
                <a16:creationId xmlns:a16="http://schemas.microsoft.com/office/drawing/2014/main" id="{9A7CDC14-E9EA-48C0-BD6A-A54172F50E5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4498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469990AF-1AB3-44FC-9384-6FACD3240A5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32200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1" name="Bildplatzhalter 2">
            <a:extLst>
              <a:ext uri="{FF2B5EF4-FFF2-40B4-BE49-F238E27FC236}">
                <a16:creationId xmlns:a16="http://schemas.microsoft.com/office/drawing/2014/main" id="{3A95B121-2230-440B-B3C8-D9D111E287D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9060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2" name="Bildplatzhalter 2">
            <a:extLst>
              <a:ext uri="{FF2B5EF4-FFF2-40B4-BE49-F238E27FC236}">
                <a16:creationId xmlns:a16="http://schemas.microsoft.com/office/drawing/2014/main" id="{1FCDD316-3556-4FBA-871E-A6C7F78CB39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7782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3" name="Bildplatzhalter 2">
            <a:extLst>
              <a:ext uri="{FF2B5EF4-FFF2-40B4-BE49-F238E27FC236}">
                <a16:creationId xmlns:a16="http://schemas.microsoft.com/office/drawing/2014/main" id="{FDCFEEF1-7266-4582-BA78-47BB473FA84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6504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4" name="Bildplatzhalter 2">
            <a:extLst>
              <a:ext uri="{FF2B5EF4-FFF2-40B4-BE49-F238E27FC236}">
                <a16:creationId xmlns:a16="http://schemas.microsoft.com/office/drawing/2014/main" id="{44121876-134C-4DC6-9366-572D616FB5D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65226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5" name="Bildplatzhalter 2">
            <a:extLst>
              <a:ext uri="{FF2B5EF4-FFF2-40B4-BE49-F238E27FC236}">
                <a16:creationId xmlns:a16="http://schemas.microsoft.com/office/drawing/2014/main" id="{407B9FD2-54CD-4029-9AE9-CC296261A79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3948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6" name="Bildplatzhalter 2">
            <a:extLst>
              <a:ext uri="{FF2B5EF4-FFF2-40B4-BE49-F238E27FC236}">
                <a16:creationId xmlns:a16="http://schemas.microsoft.com/office/drawing/2014/main" id="{9DF87D89-D5D8-4423-9E19-12A58B88AE3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26706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45489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BFC4C62-00A4-4737-8250-A5FA99465F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88488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it 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D3DA94B-F9B1-48F5-9DD4-3FAE0DDB238D}"/>
              </a:ext>
            </a:extLst>
          </p:cNvPr>
          <p:cNvSpPr/>
          <p:nvPr userDrawn="1"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rgbClr val="AAD2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E57BD1C-BBA5-4061-A944-CC7985E367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1975316"/>
            <a:ext cx="3928031" cy="2260700"/>
          </a:xfrm>
          <a:prstGeom prst="rect">
            <a:avLst/>
          </a:prstGeom>
        </p:spPr>
      </p:pic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8EBE6808-9690-4850-85F4-54182D9DF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1633" y="2106973"/>
            <a:ext cx="2870159" cy="1804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2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6C22A757-679F-469E-9A3C-841B64E2BA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2638" y="585325"/>
            <a:ext cx="3370958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B7D05040-2FB6-459B-ABDF-9436FC947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446" y="785192"/>
            <a:ext cx="3008180" cy="54665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Clr>
                <a:schemeClr val="tx1"/>
              </a:buClr>
              <a:buFontTx/>
              <a:buNone/>
              <a:defRPr sz="10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URL stehen um ein neues </a:t>
            </a:r>
            <a:br>
              <a:rPr lang="de-DE" dirty="0"/>
            </a:br>
            <a:r>
              <a:rPr lang="de-DE" dirty="0"/>
              <a:t>Website-Projekt vorzustellen oder ein Hinweistext </a:t>
            </a:r>
            <a:br>
              <a:rPr lang="de-DE" dirty="0"/>
            </a:br>
            <a:r>
              <a:rPr lang="de-DE" dirty="0"/>
              <a:t>zu Funktionalität etc.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E0A6FD97-CE9D-4FC2-878C-DC794C24D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2638" y="1610139"/>
            <a:ext cx="3370958" cy="267362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Alternativ könnten auch Zugriffszahlen, Reichweite und andere Erfolgszahlen hier stehen.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Den Screenshot der Website einfach über die Zwischenablage in den Bild-Platzhalter beim Laptop einfügen.</a:t>
            </a:r>
          </a:p>
        </p:txBody>
      </p:sp>
    </p:spTree>
    <p:extLst>
      <p:ext uri="{BB962C8B-B14F-4D97-AF65-F5344CB8AC3E}">
        <p14:creationId xmlns:p14="http://schemas.microsoft.com/office/powerpoint/2010/main" val="376771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it Lap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3DAD439-F850-401A-878D-F642CAFF6C35}"/>
              </a:ext>
            </a:extLst>
          </p:cNvPr>
          <p:cNvSpPr/>
          <p:nvPr userDrawn="1"/>
        </p:nvSpPr>
        <p:spPr bwMode="auto">
          <a:xfrm>
            <a:off x="0" y="2922104"/>
            <a:ext cx="9144000" cy="2221396"/>
          </a:xfrm>
          <a:prstGeom prst="rect">
            <a:avLst/>
          </a:prstGeom>
          <a:solidFill>
            <a:srgbClr val="F3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E06BE1C-4AE6-4BC7-B591-92C88AF4B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5" y="1788496"/>
            <a:ext cx="4468489" cy="2571750"/>
          </a:xfrm>
          <a:prstGeom prst="rect">
            <a:avLst/>
          </a:prstGeom>
        </p:spPr>
      </p:pic>
      <p:sp>
        <p:nvSpPr>
          <p:cNvPr id="4" name="Bildplatzhalter 2">
            <a:extLst>
              <a:ext uri="{FF2B5EF4-FFF2-40B4-BE49-F238E27FC236}">
                <a16:creationId xmlns:a16="http://schemas.microsoft.com/office/drawing/2014/main" id="{EDCA3F1A-B8D7-4451-B70E-C62E990D55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61" y="1942862"/>
            <a:ext cx="3267886" cy="20455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2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CC8D6EC-AA8E-4119-8B91-B2C8B6CA28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50" y="595935"/>
            <a:ext cx="3370958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29838070-791F-4D10-BF0A-0AF4EA85F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910" y="4409506"/>
            <a:ext cx="3515077" cy="40448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Clr>
                <a:schemeClr val="tx1"/>
              </a:buClr>
              <a:buFontTx/>
              <a:buNone/>
              <a:defRPr sz="10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URL stehen um ein neues Website-Projekt vorzustellen oder ein Hinweistext zu Funktionalität etc.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8224F8EE-A6A7-4B37-AD0A-D02B0D6615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322" y="1788496"/>
            <a:ext cx="3844166" cy="99446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r>
              <a:rPr lang="de-DE" dirty="0"/>
              <a:t>. Den Screenshot der Website einfach über die Zwischenablage in den Bild-Platzhalter beim Laptop einfügen.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05217A8-0766-4FE0-85CA-99A7D14CF9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9322" y="3109880"/>
            <a:ext cx="3844166" cy="87850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könnten ggf. noch </a:t>
            </a:r>
            <a:r>
              <a:rPr lang="de-DE" dirty="0" err="1"/>
              <a:t>Social</a:t>
            </a:r>
            <a:r>
              <a:rPr lang="de-DE" dirty="0"/>
              <a:t>-Media Kanäle aufgeführt werden über die das Projekt kommuniziert. Bei Bedarf einfach die Icons mit einem Link hinterlegen.</a:t>
            </a:r>
          </a:p>
        </p:txBody>
      </p:sp>
    </p:spTree>
    <p:extLst>
      <p:ext uri="{BB962C8B-B14F-4D97-AF65-F5344CB8AC3E}">
        <p14:creationId xmlns:p14="http://schemas.microsoft.com/office/powerpoint/2010/main" val="45219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81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 4 Bilder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B7DABC-E293-4826-8D9E-773722DA37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8715" y="0"/>
            <a:ext cx="2901617" cy="2753840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B7E10D92-0463-4E3F-B906-BABBEA788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532" y="0"/>
            <a:ext cx="2900396" cy="2753840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AF231D09-88EA-4C43-B6F0-3BE3295979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5389" y="2334432"/>
            <a:ext cx="2901617" cy="2809068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C5692A4E-69E2-451B-AA82-D8B491D053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8984" y="2334432"/>
            <a:ext cx="2901617" cy="2809068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678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38462"/>
            <a:ext cx="1804988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4988" y="2938462"/>
            <a:ext cx="3371850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5326A79-CB52-4076-9517-92DC245AC6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76838" y="2938462"/>
            <a:ext cx="3967162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8559800" cy="928274"/>
          </a:xfrm>
          <a:prstGeom prst="rect">
            <a:avLst/>
          </a:prstGeom>
        </p:spPr>
        <p:txBody>
          <a:bodyPr lIns="0" tIns="0" rIns="0" bIns="0" numCol="2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6799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0C10D7A6-45BF-4B27-9C1F-0F2575BD2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5945" y="1108643"/>
            <a:ext cx="248342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Hier könnte ein Einstiegstext für ein Kapitel stehen.</a:t>
            </a:r>
          </a:p>
          <a:p>
            <a:pPr lvl="0"/>
            <a:r>
              <a:rPr lang="de-DE" dirty="0"/>
              <a:t>Wenn es nichts weiter zu sagen gibt, kann die Fläche auch frei bleiben oder das Layout wird für andere Inhalte angewendet.</a:t>
            </a:r>
          </a:p>
        </p:txBody>
      </p:sp>
    </p:spTree>
    <p:extLst>
      <p:ext uri="{BB962C8B-B14F-4D97-AF65-F5344CB8AC3E}">
        <p14:creationId xmlns:p14="http://schemas.microsoft.com/office/powerpoint/2010/main" val="267699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1160" y="1"/>
            <a:ext cx="2575560" cy="187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1160" y="1879601"/>
            <a:ext cx="2575560" cy="3263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4578032" cy="3019500"/>
          </a:xfrm>
          <a:prstGeom prst="rect">
            <a:avLst/>
          </a:prstGeom>
        </p:spPr>
        <p:txBody>
          <a:bodyPr lIns="0" tIns="0" rIns="0" bIns="0" numCol="1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4292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8559800" cy="2658820"/>
          </a:xfrm>
          <a:prstGeom prst="rect">
            <a:avLst/>
          </a:prstGeom>
        </p:spPr>
        <p:txBody>
          <a:bodyPr lIns="0" tIns="0" rIns="0" bIns="0" numCol="2" spcCol="360000" anchor="t"/>
          <a:lstStyle>
            <a:lvl1pPr marL="0" indent="0" rtl="0">
              <a:buClr>
                <a:schemeClr val="tx1"/>
              </a:buClr>
              <a:buFontTx/>
              <a:buNone/>
              <a:defRPr lang="de-DE" sz="1200" baseline="0" dirty="0">
                <a:solidFill>
                  <a:schemeClr val="tx1"/>
                </a:solidFill>
                <a:latin typeface="Berlin Type Office" panose="020B0502020203020204" pitchFamily="34" charset="0"/>
                <a:ea typeface="+mn-ea"/>
                <a:cs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12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Alternativ könnte es ein Rückblick auf die letzte Veranstaltung sein. 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7282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5326A79-CB52-4076-9517-92DC245AC6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53062" y="0"/>
            <a:ext cx="3690937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464050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19"/>
            <a:ext cx="4464050" cy="2718193"/>
          </a:xfrm>
          <a:prstGeom prst="rect">
            <a:avLst/>
          </a:prstGeom>
        </p:spPr>
        <p:txBody>
          <a:bodyPr lIns="0" tIns="0" rIns="0" bIns="0" numCol="1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8265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3688" y="0"/>
            <a:ext cx="3976468" cy="4372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5366AAD0-A0BC-48A5-9FB3-C6FD552F4C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4505" y="1108643"/>
            <a:ext cx="372486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Aft>
                <a:spcPts val="1000"/>
              </a:spcAft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</p:txBody>
      </p:sp>
    </p:spTree>
    <p:extLst>
      <p:ext uri="{BB962C8B-B14F-4D97-AF65-F5344CB8AC3E}">
        <p14:creationId xmlns:p14="http://schemas.microsoft.com/office/powerpoint/2010/main" val="12086020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06704"/>
            <a:ext cx="3875809" cy="2409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613AB4EA-83D6-4FD5-8CEA-36529D6EB5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369" y="1844386"/>
            <a:ext cx="4245120" cy="217356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und dem ein oder anderen interessanten Fakt aus den verschiedenen Branchen. </a:t>
            </a:r>
          </a:p>
          <a:p>
            <a:pPr lvl="0"/>
            <a:r>
              <a:rPr lang="de-DE" dirty="0"/>
              <a:t>Und das ganze kann natürlich auch über mehrere Absätze erfolgen. Nur ein Roman sollte es besser nicht werden. Berlin Type Regular 14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5090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53C201B-CF5E-4FDD-A7F9-4CFC3E0F6B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69500"/>
            <a:ext cx="2700000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24CAC5CE-E0C7-49F5-AC3E-7C52726100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00000" y="2569500"/>
            <a:ext cx="2620145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3E384193-F76A-4D32-B89F-57B2EB232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700000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D86B4D72-1857-475C-AD9E-D00765EB45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0000" y="0"/>
            <a:ext cx="2620145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7C93BD54-16EE-4178-A019-B5AD897979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5945" y="1108643"/>
            <a:ext cx="248342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</p:txBody>
      </p:sp>
    </p:spTree>
    <p:extLst>
      <p:ext uri="{BB962C8B-B14F-4D97-AF65-F5344CB8AC3E}">
        <p14:creationId xmlns:p14="http://schemas.microsoft.com/office/powerpoint/2010/main" val="1885689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lin Partn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0A99BE-91DC-4C22-A7BB-BB9A3655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76263"/>
            <a:ext cx="4602161" cy="3757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929EA884-03A9-4055-AB91-19117C9FCE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02163" y="2593094"/>
            <a:ext cx="2336741" cy="1740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427FA67-72FF-4B54-B243-E69229E7F1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38905" y="2593094"/>
            <a:ext cx="2205096" cy="1740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79587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in Kachelop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ihandform: Form 119">
            <a:extLst>
              <a:ext uri="{FF2B5EF4-FFF2-40B4-BE49-F238E27FC236}">
                <a16:creationId xmlns:a16="http://schemas.microsoft.com/office/drawing/2014/main" id="{B30EE636-CD07-45D8-9A04-C6255401A05E}"/>
              </a:ext>
            </a:extLst>
          </p:cNvPr>
          <p:cNvSpPr/>
          <p:nvPr userDrawn="1"/>
        </p:nvSpPr>
        <p:spPr>
          <a:xfrm>
            <a:off x="5195614" y="2688902"/>
            <a:ext cx="3096" cy="2133"/>
          </a:xfrm>
          <a:custGeom>
            <a:avLst/>
            <a:gdLst>
              <a:gd name="connsiteX0" fmla="*/ 0 w 5715"/>
              <a:gd name="connsiteY0" fmla="*/ 0 h 3938"/>
              <a:gd name="connsiteX1" fmla="*/ 1905 w 5715"/>
              <a:gd name="connsiteY1" fmla="*/ 3938 h 3938"/>
              <a:gd name="connsiteX2" fmla="*/ 5716 w 5715"/>
              <a:gd name="connsiteY2" fmla="*/ 0 h 3938"/>
              <a:gd name="connsiteX3" fmla="*/ 0 w 5715"/>
              <a:gd name="connsiteY3" fmla="*/ 0 h 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" h="3938">
                <a:moveTo>
                  <a:pt x="0" y="0"/>
                </a:moveTo>
                <a:cubicBezTo>
                  <a:pt x="0" y="1905"/>
                  <a:pt x="1905" y="1905"/>
                  <a:pt x="1905" y="3938"/>
                </a:cubicBezTo>
                <a:cubicBezTo>
                  <a:pt x="3810" y="2033"/>
                  <a:pt x="3810" y="2033"/>
                  <a:pt x="571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4" name="Bildplatzhalter 123">
            <a:extLst>
              <a:ext uri="{FF2B5EF4-FFF2-40B4-BE49-F238E27FC236}">
                <a16:creationId xmlns:a16="http://schemas.microsoft.com/office/drawing/2014/main" id="{64782B9E-18A6-4303-A3C3-550A07E17D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3750" y="0"/>
            <a:ext cx="2908300" cy="1438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5" name="Bildplatzhalter 123">
            <a:extLst>
              <a:ext uri="{FF2B5EF4-FFF2-40B4-BE49-F238E27FC236}">
                <a16:creationId xmlns:a16="http://schemas.microsoft.com/office/drawing/2014/main" id="{EA07B795-FB90-44CB-A99C-5E6FCD78C1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2887544"/>
            <a:ext cx="2901949" cy="14697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6" name="Bildplatzhalter 123">
            <a:extLst>
              <a:ext uri="{FF2B5EF4-FFF2-40B4-BE49-F238E27FC236}">
                <a16:creationId xmlns:a16="http://schemas.microsoft.com/office/drawing/2014/main" id="{9C8D1FD7-D10A-4DF8-9088-E59D15141D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39951" y="1445197"/>
            <a:ext cx="1593800" cy="29047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7" name="Bildplatzhalter 123">
            <a:extLst>
              <a:ext uri="{FF2B5EF4-FFF2-40B4-BE49-F238E27FC236}">
                <a16:creationId xmlns:a16="http://schemas.microsoft.com/office/drawing/2014/main" id="{5316E02C-0472-418B-929A-BEF2C8964E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620" y="2907573"/>
            <a:ext cx="1742571" cy="14423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069929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83A8954-0319-4623-AD1E-6BCFB2E064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76263"/>
            <a:ext cx="2286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4800C278-D534-44A8-8DB8-41112FB4B7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44263"/>
            <a:ext cx="2286000" cy="2433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6A1D4BB6-2112-48AC-96AF-E1BA709226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5999" y="576264"/>
            <a:ext cx="4334401" cy="3801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E8A464A0-4F25-4D72-AD42-2A364863B9E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20400" y="576263"/>
            <a:ext cx="2523600" cy="2005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5A5E563-80D1-40FA-ADC0-BDCA898BFF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20400" y="2581430"/>
            <a:ext cx="2523600" cy="1796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480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läche unten, gesamt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28900"/>
            <a:ext cx="91440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23084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99543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829" y="1848613"/>
            <a:ext cx="2884949" cy="119384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IN BERLIN TYPE </a:t>
            </a:r>
            <a:br>
              <a:rPr lang="de-DE" dirty="0"/>
            </a:br>
            <a:r>
              <a:rPr lang="de-DE" dirty="0"/>
              <a:t>BOLD 24 PT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7829" y="490594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5400" b="1">
                <a:solidFill>
                  <a:schemeClr val="accent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3A906702-15B8-43E2-8F3F-189CF2674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3286716"/>
            <a:ext cx="2884949" cy="891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 err="1"/>
              <a:t>Bulletpoint</a:t>
            </a:r>
            <a:r>
              <a:rPr lang="de-DE" dirty="0"/>
              <a:t> oder </a:t>
            </a:r>
            <a:r>
              <a:rPr lang="de-DE" dirty="0" err="1"/>
              <a:t>Subline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/>
              <a:t>Berlin Type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854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9229454-E92D-4472-AD11-F0E6796B0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81965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 dirty="0"/>
              <a:t>Bild durch </a:t>
            </a:r>
            <a:br>
              <a:rPr lang="de-DE" dirty="0"/>
            </a:br>
            <a:r>
              <a:rPr lang="de-DE" dirty="0"/>
              <a:t>Klicken </a:t>
            </a:r>
            <a:br>
              <a:rPr lang="de-DE" dirty="0"/>
            </a:br>
            <a:r>
              <a:rPr lang="de-DE" dirty="0"/>
              <a:t>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685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BA256E-4EDD-482C-9099-05EE9DBE8D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2" y="2555843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BF0FCDF4-A03A-4FDE-829F-BBB5B5F212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512" y="1968438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3479D498-0069-41DE-8F52-72454F259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688" y="576264"/>
            <a:ext cx="3652196" cy="74353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UNSER TEAM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C810DE9F-64C6-4C38-BA23-873A138AA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2959413"/>
            <a:ext cx="3045660" cy="105854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Ein Statement oder ein </a:t>
            </a:r>
            <a:r>
              <a:rPr lang="de-DE" dirty="0" err="1"/>
              <a:t>Servicever</a:t>
            </a:r>
            <a:r>
              <a:rPr lang="de-DE" dirty="0"/>
              <a:t>-sprechen. Vielleicht steht hier auch </a:t>
            </a:r>
            <a:br>
              <a:rPr lang="de-DE" dirty="0"/>
            </a:br>
            <a:r>
              <a:rPr lang="de-DE" dirty="0"/>
              <a:t>eine Aufforderung in Kontakt zu treten.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2C476141-45B4-423B-B2B7-D90D7B2F9F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82526" y="2571750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230B6FE-6EBC-4EA2-9FA4-6E381C5ED6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4540" y="2571750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A6C86709-0443-4FFB-97AD-FB9986B64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4754" y="1968437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FBA2F95-5EBA-4775-B29F-C9C2FE471D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4540" y="1968437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</p:spTree>
    <p:extLst>
      <p:ext uri="{BB962C8B-B14F-4D97-AF65-F5344CB8AC3E}">
        <p14:creationId xmlns:p14="http://schemas.microsoft.com/office/powerpoint/2010/main" val="1259415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84FB3F6-71F1-442B-9193-7BC2926185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68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CB91EE7-ED5F-4991-940C-0C74B3524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BEB0EB6E-69C5-44F7-8F6C-EB2B395EE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687" y="576264"/>
            <a:ext cx="3944985" cy="36966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IHRE ANSPRECHPARTNER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F15DE27E-FD7D-4AD5-B23E-E8A1FA7FDB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4805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1CCE4B0A-D8A3-41C1-BDA4-17D8A08244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0242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155070F2-68AE-483C-9193-6FC722345D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56799" y="1153139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03C2D23A-AC82-4F83-8CEB-DF1092E38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687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5AEE6E9A-9B5D-48EE-8146-38AFFDECEC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8058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74BEAC27-3B43-4C1D-8972-510B799B9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48058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5258866E-91FC-442C-848D-6C84B88105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2428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6591A8B6-FC1D-47FD-859A-AC75A300A5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2428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588FC302-E960-4C15-8448-74435E0555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6799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CB8A297F-8CD4-40A7-9242-74FE67DB2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56799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0BEE4D8-8654-4FCC-988F-BD75825B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027" y="-65479"/>
            <a:ext cx="1076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1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802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B55B5D-7935-4FC8-85ED-8534B26084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2647AF8-C23F-458A-B3C8-7B11548130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962519"/>
            <a:ext cx="4884493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</p:spTree>
    <p:extLst>
      <p:ext uri="{BB962C8B-B14F-4D97-AF65-F5344CB8AC3E}">
        <p14:creationId xmlns:p14="http://schemas.microsoft.com/office/powerpoint/2010/main" val="762093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2 Bilder + Grafik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B55B5D-7935-4FC8-85ED-8534B26084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8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2647AF8-C23F-458A-B3C8-7B11548130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772020"/>
            <a:ext cx="4884493" cy="1123706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A13965AE-4A8C-4B54-A5A4-64E729D757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5038" y="2578895"/>
            <a:ext cx="3128962" cy="2564606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10EDC855-5611-4864-AD4C-A07D2CAF3F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3895726"/>
            <a:ext cx="4884493" cy="633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Weitere Infos wie Veranstaltungsdatum oder </a:t>
            </a:r>
            <a:r>
              <a:rPr lang="de-DE" dirty="0" err="1"/>
              <a:t>Subline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Berlin Type Office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94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1 Bild + Grafik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508464-3644-4542-A340-0D8A368C9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709745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B7855C7-DE4E-4428-80C6-91D7932AB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3306112"/>
            <a:ext cx="4884493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</p:spTree>
    <p:extLst>
      <p:ext uri="{BB962C8B-B14F-4D97-AF65-F5344CB8AC3E}">
        <p14:creationId xmlns:p14="http://schemas.microsoft.com/office/powerpoint/2010/main" val="3619533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2 Bilder + Grafik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508464-3644-4542-A340-0D8A368C9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4255" y="0"/>
            <a:ext cx="6709745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B7855C7-DE4E-4428-80C6-91D7932AB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8594" y="3306112"/>
            <a:ext cx="5881069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OFFICE 32 PT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7643752D-E60B-4E9C-AEBF-8AF57E9924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4255" cy="257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527164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ABBD378-B96C-448F-9DEB-2C676CD159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490787"/>
            <a:ext cx="6444000" cy="1301441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</a:t>
            </a:r>
            <a:br>
              <a:rPr lang="de-DE" dirty="0"/>
            </a:br>
            <a:r>
              <a:rPr lang="de-DE" dirty="0"/>
              <a:t>MAX. 2-ZEILIG 36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306EBF89-8EC7-4DDE-B3F5-4466854A9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3895726"/>
            <a:ext cx="4884493" cy="633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Weitere Infos wie Veranstaltungsdatum oder </a:t>
            </a:r>
            <a:r>
              <a:rPr lang="de-DE" dirty="0" err="1"/>
              <a:t>Subline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Berlin Type Office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31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99543" cy="4017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829" y="2022491"/>
            <a:ext cx="2884949" cy="101996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7828" y="936914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5400" b="0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3A906702-15B8-43E2-8F3F-189CF2674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3310759"/>
            <a:ext cx="3045660" cy="70719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 err="1"/>
              <a:t>Bulletpoint</a:t>
            </a:r>
            <a:r>
              <a:rPr lang="de-DE" dirty="0"/>
              <a:t> oder </a:t>
            </a:r>
            <a:r>
              <a:rPr lang="de-DE" dirty="0" err="1"/>
              <a:t>Subline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12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1469" y="3315021"/>
            <a:ext cx="5316335" cy="886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ts val="3100"/>
              </a:lnSpc>
              <a:spcAft>
                <a:spcPts val="0"/>
              </a:spcAft>
              <a:defRPr sz="28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IN 28 PT</a:t>
            </a:r>
          </a:p>
          <a:p>
            <a:pPr lvl="0"/>
            <a:r>
              <a:rPr lang="de-DE" dirty="0"/>
              <a:t>MAX. 2-ZEILIG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3319" y="3310758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5710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Box fü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95BE92-EF49-4B44-8F0C-CBED4A61EE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688" y="576263"/>
            <a:ext cx="73368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2400" b="1" kern="1200" smtClean="0">
                <a:latin typeface="Berlin Type Office" panose="020B0502020203020204" pitchFamily="34" charset="0"/>
                <a:cs typeface="+mn-cs"/>
              </a:defRPr>
            </a:lvl1pPr>
            <a:lvl2pPr>
              <a:defRPr lang="de-DE" sz="1800" kern="1200" smtClean="0">
                <a:cs typeface="+mn-cs"/>
              </a:defRPr>
            </a:lvl2pPr>
            <a:lvl3pPr>
              <a:defRPr lang="de-DE" sz="1800" kern="1200" smtClean="0">
                <a:cs typeface="+mn-cs"/>
              </a:defRPr>
            </a:lvl3pPr>
            <a:lvl4pPr>
              <a:defRPr lang="de-DE" sz="1800" kern="1200" smtClean="0">
                <a:cs typeface="+mn-cs"/>
              </a:defRPr>
            </a:lvl4pPr>
            <a:lvl5pPr>
              <a:defRPr lang="de-DE" sz="1800" kern="1200">
                <a:cs typeface="+mn-cs"/>
              </a:defRPr>
            </a:lvl5pPr>
          </a:lstStyle>
          <a:p>
            <a:pPr lvl="0" defTabSz="914400" latinLnBrk="0"/>
            <a:r>
              <a:rPr lang="de-DE" dirty="0"/>
              <a:t>HIER KANN EINE HEADLINE STEHEN, </a:t>
            </a:r>
            <a:br>
              <a:rPr lang="de-DE" dirty="0"/>
            </a:br>
            <a:r>
              <a:rPr lang="de-DE" dirty="0"/>
              <a:t>MAXIMAL ZWEIZEILIG</a:t>
            </a:r>
          </a:p>
        </p:txBody>
      </p:sp>
    </p:spTree>
    <p:extLst>
      <p:ext uri="{BB962C8B-B14F-4D97-AF65-F5344CB8AC3E}">
        <p14:creationId xmlns:p14="http://schemas.microsoft.com/office/powerpoint/2010/main" val="314425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halter Panorama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09D8200-4638-4167-9240-57D68047E7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89745"/>
            <a:ext cx="9144000" cy="2153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 sz="1200">
                <a:latin typeface="Berlin Type" panose="020B0502020203020204" pitchFamily="34" charset="0"/>
              </a:defRPr>
            </a:lvl1pPr>
          </a:lstStyle>
          <a:p>
            <a:r>
              <a:rPr lang="de-DE" dirty="0">
                <a:latin typeface="Berlin Type" panose="020B0502020203020204" pitchFamily="34" charset="0"/>
              </a:rPr>
              <a:t>Bild durch </a:t>
            </a:r>
            <a:br>
              <a:rPr lang="de-DE" dirty="0">
                <a:latin typeface="Berlin Type" panose="020B0502020203020204" pitchFamily="34" charset="0"/>
              </a:rPr>
            </a:br>
            <a:r>
              <a:rPr lang="de-DE" dirty="0">
                <a:latin typeface="Berlin Type" panose="020B0502020203020204" pitchFamily="34" charset="0"/>
              </a:rPr>
              <a:t>Klicken hinzufügen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65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09D8200-4638-4167-9240-57D68047E7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852614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 sz="1200">
                <a:latin typeface="Berlin Type" panose="020B0502020203020204" pitchFamily="34" charset="0"/>
              </a:defRPr>
            </a:lvl1pPr>
          </a:lstStyle>
          <a:p>
            <a:r>
              <a:rPr lang="de-DE" dirty="0">
                <a:latin typeface="Berlin Type" panose="020B0502020203020204" pitchFamily="34" charset="0"/>
              </a:rPr>
              <a:t>Bild durch </a:t>
            </a:r>
            <a:br>
              <a:rPr lang="de-DE" dirty="0">
                <a:latin typeface="Berlin Type" panose="020B0502020203020204" pitchFamily="34" charset="0"/>
              </a:rPr>
            </a:br>
            <a:r>
              <a:rPr lang="de-DE" dirty="0">
                <a:latin typeface="Berlin Type" panose="020B0502020203020204" pitchFamily="34" charset="0"/>
              </a:rPr>
              <a:t>Klicken hinzufügen</a:t>
            </a: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759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grauer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85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B303EC5-F7B8-4D70-A6BD-A20A28A93D67}"/>
              </a:ext>
            </a:extLst>
          </p:cNvPr>
          <p:cNvGrpSpPr/>
          <p:nvPr userDrawn="1"/>
        </p:nvGrpSpPr>
        <p:grpSpPr>
          <a:xfrm>
            <a:off x="8566343" y="4569487"/>
            <a:ext cx="287145" cy="287145"/>
            <a:chOff x="6242860" y="2662237"/>
            <a:chExt cx="301164" cy="30116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741EBC0-68E1-445F-B4F1-13D4B3E1F798}"/>
                </a:ext>
              </a:extLst>
            </p:cNvPr>
            <p:cNvSpPr/>
            <p:nvPr/>
          </p:nvSpPr>
          <p:spPr>
            <a:xfrm>
              <a:off x="6242860" y="2662237"/>
              <a:ext cx="301164" cy="301164"/>
            </a:xfrm>
            <a:custGeom>
              <a:avLst/>
              <a:gdLst>
                <a:gd name="connsiteX0" fmla="*/ 2642807 w 2699956"/>
                <a:gd name="connsiteY0" fmla="*/ 57150 h 2699956"/>
                <a:gd name="connsiteX1" fmla="*/ 2642807 w 2699956"/>
                <a:gd name="connsiteY1" fmla="*/ 2642807 h 2699956"/>
                <a:gd name="connsiteX2" fmla="*/ 57150 w 2699956"/>
                <a:gd name="connsiteY2" fmla="*/ 2642807 h 2699956"/>
                <a:gd name="connsiteX3" fmla="*/ 57150 w 2699956"/>
                <a:gd name="connsiteY3" fmla="*/ 57150 h 2699956"/>
                <a:gd name="connsiteX4" fmla="*/ 2642807 w 2699956"/>
                <a:gd name="connsiteY4" fmla="*/ 57150 h 2699956"/>
                <a:gd name="connsiteX5" fmla="*/ 2699957 w 2699956"/>
                <a:gd name="connsiteY5" fmla="*/ 0 h 2699956"/>
                <a:gd name="connsiteX6" fmla="*/ 0 w 2699956"/>
                <a:gd name="connsiteY6" fmla="*/ 0 h 2699956"/>
                <a:gd name="connsiteX7" fmla="*/ 0 w 2699956"/>
                <a:gd name="connsiteY7" fmla="*/ 2699957 h 2699956"/>
                <a:gd name="connsiteX8" fmla="*/ 2699957 w 2699956"/>
                <a:gd name="connsiteY8" fmla="*/ 2699957 h 2699956"/>
                <a:gd name="connsiteX9" fmla="*/ 2699957 w 2699956"/>
                <a:gd name="connsiteY9" fmla="*/ 0 h 2699956"/>
                <a:gd name="connsiteX10" fmla="*/ 2699957 w 2699956"/>
                <a:gd name="connsiteY10" fmla="*/ 0 h 26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956" h="2699956">
                  <a:moveTo>
                    <a:pt x="2642807" y="57150"/>
                  </a:moveTo>
                  <a:lnTo>
                    <a:pt x="2642807" y="2642807"/>
                  </a:lnTo>
                  <a:lnTo>
                    <a:pt x="57150" y="2642807"/>
                  </a:lnTo>
                  <a:lnTo>
                    <a:pt x="57150" y="57150"/>
                  </a:lnTo>
                  <a:lnTo>
                    <a:pt x="2642807" y="57150"/>
                  </a:lnTo>
                  <a:moveTo>
                    <a:pt x="2699957" y="0"/>
                  </a:moveTo>
                  <a:lnTo>
                    <a:pt x="0" y="0"/>
                  </a:lnTo>
                  <a:lnTo>
                    <a:pt x="0" y="2699957"/>
                  </a:lnTo>
                  <a:lnTo>
                    <a:pt x="2699957" y="2699957"/>
                  </a:lnTo>
                  <a:lnTo>
                    <a:pt x="2699957" y="0"/>
                  </a:lnTo>
                  <a:lnTo>
                    <a:pt x="2699957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ABFAA08-24D6-4D1E-8713-930D12536C7C}"/>
                </a:ext>
              </a:extLst>
            </p:cNvPr>
            <p:cNvSpPr/>
            <p:nvPr/>
          </p:nvSpPr>
          <p:spPr>
            <a:xfrm>
              <a:off x="6332469" y="2722457"/>
              <a:ext cx="108792" cy="180724"/>
            </a:xfrm>
            <a:custGeom>
              <a:avLst/>
              <a:gdLst>
                <a:gd name="connsiteX0" fmla="*/ 975060 w 975332"/>
                <a:gd name="connsiteY0" fmla="*/ 1581912 h 1620202"/>
                <a:gd name="connsiteX1" fmla="*/ 904956 w 975332"/>
                <a:gd name="connsiteY1" fmla="*/ 1130332 h 1620202"/>
                <a:gd name="connsiteX2" fmla="*/ 915148 w 975332"/>
                <a:gd name="connsiteY2" fmla="*/ 1128141 h 1620202"/>
                <a:gd name="connsiteX3" fmla="*/ 933531 w 975332"/>
                <a:gd name="connsiteY3" fmla="*/ 1088327 h 1620202"/>
                <a:gd name="connsiteX4" fmla="*/ 862284 w 975332"/>
                <a:gd name="connsiteY4" fmla="*/ 771049 h 1620202"/>
                <a:gd name="connsiteX5" fmla="*/ 895622 w 975332"/>
                <a:gd name="connsiteY5" fmla="*/ 570548 h 1620202"/>
                <a:gd name="connsiteX6" fmla="*/ 928293 w 975332"/>
                <a:gd name="connsiteY6" fmla="*/ 472345 h 1620202"/>
                <a:gd name="connsiteX7" fmla="*/ 943437 w 975332"/>
                <a:gd name="connsiteY7" fmla="*/ 360902 h 1620202"/>
                <a:gd name="connsiteX8" fmla="*/ 928197 w 975332"/>
                <a:gd name="connsiteY8" fmla="*/ 184785 h 1620202"/>
                <a:gd name="connsiteX9" fmla="*/ 910386 w 975332"/>
                <a:gd name="connsiteY9" fmla="*/ 127921 h 1620202"/>
                <a:gd name="connsiteX10" fmla="*/ 916958 w 975332"/>
                <a:gd name="connsiteY10" fmla="*/ 53435 h 1620202"/>
                <a:gd name="connsiteX11" fmla="*/ 837138 w 975332"/>
                <a:gd name="connsiteY11" fmla="*/ 26765 h 1620202"/>
                <a:gd name="connsiteX12" fmla="*/ 826280 w 975332"/>
                <a:gd name="connsiteY12" fmla="*/ 35243 h 1620202"/>
                <a:gd name="connsiteX13" fmla="*/ 709503 w 975332"/>
                <a:gd name="connsiteY13" fmla="*/ 0 h 1620202"/>
                <a:gd name="connsiteX14" fmla="*/ 663974 w 975332"/>
                <a:gd name="connsiteY14" fmla="*/ 4667 h 1620202"/>
                <a:gd name="connsiteX15" fmla="*/ 577487 w 975332"/>
                <a:gd name="connsiteY15" fmla="*/ 43529 h 1620202"/>
                <a:gd name="connsiteX16" fmla="*/ 550055 w 975332"/>
                <a:gd name="connsiteY16" fmla="*/ 48673 h 1620202"/>
                <a:gd name="connsiteX17" fmla="*/ 513860 w 975332"/>
                <a:gd name="connsiteY17" fmla="*/ 50673 h 1620202"/>
                <a:gd name="connsiteX18" fmla="*/ 477474 w 975332"/>
                <a:gd name="connsiteY18" fmla="*/ 50578 h 1620202"/>
                <a:gd name="connsiteX19" fmla="*/ 462139 w 975332"/>
                <a:gd name="connsiteY19" fmla="*/ 66008 h 1620202"/>
                <a:gd name="connsiteX20" fmla="*/ 467759 w 975332"/>
                <a:gd name="connsiteY20" fmla="*/ 116681 h 1620202"/>
                <a:gd name="connsiteX21" fmla="*/ 484713 w 975332"/>
                <a:gd name="connsiteY21" fmla="*/ 147638 h 1620202"/>
                <a:gd name="connsiteX22" fmla="*/ 491667 w 975332"/>
                <a:gd name="connsiteY22" fmla="*/ 154400 h 1620202"/>
                <a:gd name="connsiteX23" fmla="*/ 509193 w 975332"/>
                <a:gd name="connsiteY23" fmla="*/ 179356 h 1620202"/>
                <a:gd name="connsiteX24" fmla="*/ 516146 w 975332"/>
                <a:gd name="connsiteY24" fmla="*/ 177356 h 1620202"/>
                <a:gd name="connsiteX25" fmla="*/ 569867 w 975332"/>
                <a:gd name="connsiteY25" fmla="*/ 162782 h 1620202"/>
                <a:gd name="connsiteX26" fmla="*/ 578630 w 975332"/>
                <a:gd name="connsiteY26" fmla="*/ 186023 h 1620202"/>
                <a:gd name="connsiteX27" fmla="*/ 537577 w 975332"/>
                <a:gd name="connsiteY27" fmla="*/ 223552 h 1620202"/>
                <a:gd name="connsiteX28" fmla="*/ 516336 w 975332"/>
                <a:gd name="connsiteY28" fmla="*/ 228790 h 1620202"/>
                <a:gd name="connsiteX29" fmla="*/ 531767 w 975332"/>
                <a:gd name="connsiteY29" fmla="*/ 266605 h 1620202"/>
                <a:gd name="connsiteX30" fmla="*/ 538434 w 975332"/>
                <a:gd name="connsiteY30" fmla="*/ 269558 h 1620202"/>
                <a:gd name="connsiteX31" fmla="*/ 543006 w 975332"/>
                <a:gd name="connsiteY31" fmla="*/ 407956 h 1620202"/>
                <a:gd name="connsiteX32" fmla="*/ 542911 w 975332"/>
                <a:gd name="connsiteY32" fmla="*/ 408051 h 1620202"/>
                <a:gd name="connsiteX33" fmla="*/ 528624 w 975332"/>
                <a:gd name="connsiteY33" fmla="*/ 426053 h 1620202"/>
                <a:gd name="connsiteX34" fmla="*/ 521956 w 975332"/>
                <a:gd name="connsiteY34" fmla="*/ 438340 h 1620202"/>
                <a:gd name="connsiteX35" fmla="*/ 244398 w 975332"/>
                <a:gd name="connsiteY35" fmla="*/ 329756 h 1620202"/>
                <a:gd name="connsiteX36" fmla="*/ 224586 w 975332"/>
                <a:gd name="connsiteY36" fmla="*/ 314230 h 1620202"/>
                <a:gd name="connsiteX37" fmla="*/ 190677 w 975332"/>
                <a:gd name="connsiteY37" fmla="*/ 258032 h 1620202"/>
                <a:gd name="connsiteX38" fmla="*/ 131907 w 975332"/>
                <a:gd name="connsiteY38" fmla="*/ 224600 h 1620202"/>
                <a:gd name="connsiteX39" fmla="*/ 94855 w 975332"/>
                <a:gd name="connsiteY39" fmla="*/ 224504 h 1620202"/>
                <a:gd name="connsiteX40" fmla="*/ 80663 w 975332"/>
                <a:gd name="connsiteY40" fmla="*/ 231362 h 1620202"/>
                <a:gd name="connsiteX41" fmla="*/ 86378 w 975332"/>
                <a:gd name="connsiteY41" fmla="*/ 264795 h 1620202"/>
                <a:gd name="connsiteX42" fmla="*/ 109238 w 975332"/>
                <a:gd name="connsiteY42" fmla="*/ 306800 h 1620202"/>
                <a:gd name="connsiteX43" fmla="*/ 140004 w 975332"/>
                <a:gd name="connsiteY43" fmla="*/ 374333 h 1620202"/>
                <a:gd name="connsiteX44" fmla="*/ 156101 w 975332"/>
                <a:gd name="connsiteY44" fmla="*/ 396145 h 1620202"/>
                <a:gd name="connsiteX45" fmla="*/ 443470 w 975332"/>
                <a:gd name="connsiteY45" fmla="*/ 610934 h 1620202"/>
                <a:gd name="connsiteX46" fmla="*/ 168769 w 975332"/>
                <a:gd name="connsiteY46" fmla="*/ 759905 h 1620202"/>
                <a:gd name="connsiteX47" fmla="*/ 168674 w 975332"/>
                <a:gd name="connsiteY47" fmla="*/ 759905 h 1620202"/>
                <a:gd name="connsiteX48" fmla="*/ 141623 w 975332"/>
                <a:gd name="connsiteY48" fmla="*/ 762667 h 1620202"/>
                <a:gd name="connsiteX49" fmla="*/ 115905 w 975332"/>
                <a:gd name="connsiteY49" fmla="*/ 754856 h 1620202"/>
                <a:gd name="connsiteX50" fmla="*/ 12559 w 975332"/>
                <a:gd name="connsiteY50" fmla="*/ 765905 h 1620202"/>
                <a:gd name="connsiteX51" fmla="*/ 4463 w 975332"/>
                <a:gd name="connsiteY51" fmla="*/ 773620 h 1620202"/>
                <a:gd name="connsiteX52" fmla="*/ 8463 w 975332"/>
                <a:gd name="connsiteY52" fmla="*/ 796385 h 1620202"/>
                <a:gd name="connsiteX53" fmla="*/ 63899 w 975332"/>
                <a:gd name="connsiteY53" fmla="*/ 830104 h 1620202"/>
                <a:gd name="connsiteX54" fmla="*/ 134574 w 975332"/>
                <a:gd name="connsiteY54" fmla="*/ 872109 h 1620202"/>
                <a:gd name="connsiteX55" fmla="*/ 170960 w 975332"/>
                <a:gd name="connsiteY55" fmla="*/ 878015 h 1620202"/>
                <a:gd name="connsiteX56" fmla="*/ 437088 w 975332"/>
                <a:gd name="connsiteY56" fmla="*/ 823722 h 1620202"/>
                <a:gd name="connsiteX57" fmla="*/ 465854 w 975332"/>
                <a:gd name="connsiteY57" fmla="*/ 1007078 h 1620202"/>
                <a:gd name="connsiteX58" fmla="*/ 475188 w 975332"/>
                <a:gd name="connsiteY58" fmla="*/ 1029462 h 1620202"/>
                <a:gd name="connsiteX59" fmla="*/ 314883 w 975332"/>
                <a:gd name="connsiteY59" fmla="*/ 1349502 h 1620202"/>
                <a:gd name="connsiteX60" fmla="*/ 343648 w 975332"/>
                <a:gd name="connsiteY60" fmla="*/ 1513523 h 1620202"/>
                <a:gd name="connsiteX61" fmla="*/ 231539 w 975332"/>
                <a:gd name="connsiteY61" fmla="*/ 1543526 h 1620202"/>
                <a:gd name="connsiteX62" fmla="*/ 195534 w 975332"/>
                <a:gd name="connsiteY62" fmla="*/ 1620203 h 1620202"/>
                <a:gd name="connsiteX63" fmla="*/ 429087 w 975332"/>
                <a:gd name="connsiteY63" fmla="*/ 1620203 h 1620202"/>
                <a:gd name="connsiteX64" fmla="*/ 432612 w 975332"/>
                <a:gd name="connsiteY64" fmla="*/ 1620012 h 1620202"/>
                <a:gd name="connsiteX65" fmla="*/ 451757 w 975332"/>
                <a:gd name="connsiteY65" fmla="*/ 1610487 h 1620202"/>
                <a:gd name="connsiteX66" fmla="*/ 460806 w 975332"/>
                <a:gd name="connsiteY66" fmla="*/ 1592961 h 1620202"/>
                <a:gd name="connsiteX67" fmla="*/ 568248 w 975332"/>
                <a:gd name="connsiteY67" fmla="*/ 1328642 h 1620202"/>
                <a:gd name="connsiteX68" fmla="*/ 607110 w 975332"/>
                <a:gd name="connsiteY68" fmla="*/ 1284161 h 1620202"/>
                <a:gd name="connsiteX69" fmla="*/ 839996 w 975332"/>
                <a:gd name="connsiteY69" fmla="*/ 1518285 h 1620202"/>
                <a:gd name="connsiteX70" fmla="*/ 759414 w 975332"/>
                <a:gd name="connsiteY70" fmla="*/ 1539907 h 1620202"/>
                <a:gd name="connsiteX71" fmla="*/ 714171 w 975332"/>
                <a:gd name="connsiteY71" fmla="*/ 1620107 h 1620202"/>
                <a:gd name="connsiteX72" fmla="*/ 941056 w 975332"/>
                <a:gd name="connsiteY72" fmla="*/ 1620107 h 1620202"/>
                <a:gd name="connsiteX73" fmla="*/ 975060 w 975332"/>
                <a:gd name="connsiteY73" fmla="*/ 1581912 h 16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75332" h="1620202">
                  <a:moveTo>
                    <a:pt x="975060" y="1581912"/>
                  </a:moveTo>
                  <a:cubicBezTo>
                    <a:pt x="975060" y="1581912"/>
                    <a:pt x="927435" y="1263872"/>
                    <a:pt x="904956" y="1130332"/>
                  </a:cubicBezTo>
                  <a:cubicBezTo>
                    <a:pt x="904956" y="1130332"/>
                    <a:pt x="910290" y="1129189"/>
                    <a:pt x="915148" y="1128141"/>
                  </a:cubicBezTo>
                  <a:cubicBezTo>
                    <a:pt x="936865" y="1123188"/>
                    <a:pt x="942771" y="1104138"/>
                    <a:pt x="933531" y="1088327"/>
                  </a:cubicBezTo>
                  <a:cubicBezTo>
                    <a:pt x="879715" y="996315"/>
                    <a:pt x="862284" y="884873"/>
                    <a:pt x="862284" y="771049"/>
                  </a:cubicBezTo>
                  <a:cubicBezTo>
                    <a:pt x="862284" y="700754"/>
                    <a:pt x="873905" y="634079"/>
                    <a:pt x="895622" y="570548"/>
                  </a:cubicBezTo>
                  <a:cubicBezTo>
                    <a:pt x="904575" y="544354"/>
                    <a:pt x="915053" y="527209"/>
                    <a:pt x="928293" y="472345"/>
                  </a:cubicBezTo>
                  <a:cubicBezTo>
                    <a:pt x="935341" y="443294"/>
                    <a:pt x="942485" y="388906"/>
                    <a:pt x="943437" y="360902"/>
                  </a:cubicBezTo>
                  <a:cubicBezTo>
                    <a:pt x="945628" y="291751"/>
                    <a:pt x="943056" y="249746"/>
                    <a:pt x="928197" y="184785"/>
                  </a:cubicBezTo>
                  <a:cubicBezTo>
                    <a:pt x="923054" y="162306"/>
                    <a:pt x="918768" y="145733"/>
                    <a:pt x="910386" y="127921"/>
                  </a:cubicBezTo>
                  <a:cubicBezTo>
                    <a:pt x="928483" y="109919"/>
                    <a:pt x="931817" y="79153"/>
                    <a:pt x="916958" y="53435"/>
                  </a:cubicBezTo>
                  <a:cubicBezTo>
                    <a:pt x="899527" y="23241"/>
                    <a:pt x="863999" y="11621"/>
                    <a:pt x="837138" y="26765"/>
                  </a:cubicBezTo>
                  <a:cubicBezTo>
                    <a:pt x="832090" y="29623"/>
                    <a:pt x="826661" y="34862"/>
                    <a:pt x="826280" y="35243"/>
                  </a:cubicBezTo>
                  <a:cubicBezTo>
                    <a:pt x="790275" y="8382"/>
                    <a:pt x="741412" y="0"/>
                    <a:pt x="709503" y="0"/>
                  </a:cubicBezTo>
                  <a:cubicBezTo>
                    <a:pt x="693882" y="0"/>
                    <a:pt x="678642" y="1619"/>
                    <a:pt x="663974" y="4667"/>
                  </a:cubicBezTo>
                  <a:cubicBezTo>
                    <a:pt x="632065" y="11335"/>
                    <a:pt x="602728" y="24860"/>
                    <a:pt x="577487" y="43529"/>
                  </a:cubicBezTo>
                  <a:cubicBezTo>
                    <a:pt x="564247" y="47720"/>
                    <a:pt x="550055" y="48673"/>
                    <a:pt x="550055" y="48673"/>
                  </a:cubicBezTo>
                  <a:lnTo>
                    <a:pt x="513860" y="50673"/>
                  </a:lnTo>
                  <a:cubicBezTo>
                    <a:pt x="496810" y="51340"/>
                    <a:pt x="477474" y="50578"/>
                    <a:pt x="477474" y="50578"/>
                  </a:cubicBezTo>
                  <a:cubicBezTo>
                    <a:pt x="468997" y="50578"/>
                    <a:pt x="462139" y="57531"/>
                    <a:pt x="462139" y="66008"/>
                  </a:cubicBezTo>
                  <a:cubicBezTo>
                    <a:pt x="462139" y="66770"/>
                    <a:pt x="467568" y="115157"/>
                    <a:pt x="467759" y="116681"/>
                  </a:cubicBezTo>
                  <a:cubicBezTo>
                    <a:pt x="469473" y="129350"/>
                    <a:pt x="475379" y="140208"/>
                    <a:pt x="484713" y="147638"/>
                  </a:cubicBezTo>
                  <a:cubicBezTo>
                    <a:pt x="486618" y="149161"/>
                    <a:pt x="490905" y="152495"/>
                    <a:pt x="491667" y="154400"/>
                  </a:cubicBezTo>
                  <a:cubicBezTo>
                    <a:pt x="495667" y="165259"/>
                    <a:pt x="503668" y="176022"/>
                    <a:pt x="509193" y="179356"/>
                  </a:cubicBezTo>
                  <a:cubicBezTo>
                    <a:pt x="511669" y="180880"/>
                    <a:pt x="515479" y="180118"/>
                    <a:pt x="516146" y="177356"/>
                  </a:cubicBezTo>
                  <a:cubicBezTo>
                    <a:pt x="523099" y="150209"/>
                    <a:pt x="539292" y="179546"/>
                    <a:pt x="569867" y="162782"/>
                  </a:cubicBezTo>
                  <a:cubicBezTo>
                    <a:pt x="577487" y="158591"/>
                    <a:pt x="581868" y="175736"/>
                    <a:pt x="578630" y="186023"/>
                  </a:cubicBezTo>
                  <a:cubicBezTo>
                    <a:pt x="571200" y="209740"/>
                    <a:pt x="554817" y="221075"/>
                    <a:pt x="537577" y="223552"/>
                  </a:cubicBezTo>
                  <a:cubicBezTo>
                    <a:pt x="523956" y="225552"/>
                    <a:pt x="516146" y="226981"/>
                    <a:pt x="516336" y="228790"/>
                  </a:cubicBezTo>
                  <a:cubicBezTo>
                    <a:pt x="517956" y="244126"/>
                    <a:pt x="516241" y="257365"/>
                    <a:pt x="531767" y="266605"/>
                  </a:cubicBezTo>
                  <a:cubicBezTo>
                    <a:pt x="534053" y="267938"/>
                    <a:pt x="536339" y="268986"/>
                    <a:pt x="538434" y="269558"/>
                  </a:cubicBezTo>
                  <a:cubicBezTo>
                    <a:pt x="561675" y="275558"/>
                    <a:pt x="631589" y="303276"/>
                    <a:pt x="543006" y="407956"/>
                  </a:cubicBezTo>
                  <a:lnTo>
                    <a:pt x="542911" y="408051"/>
                  </a:lnTo>
                  <a:cubicBezTo>
                    <a:pt x="542149" y="408908"/>
                    <a:pt x="535101" y="416814"/>
                    <a:pt x="528624" y="426053"/>
                  </a:cubicBezTo>
                  <a:cubicBezTo>
                    <a:pt x="526814" y="428815"/>
                    <a:pt x="521956" y="438340"/>
                    <a:pt x="521956" y="438340"/>
                  </a:cubicBezTo>
                  <a:lnTo>
                    <a:pt x="244398" y="329756"/>
                  </a:lnTo>
                  <a:cubicBezTo>
                    <a:pt x="236397" y="326708"/>
                    <a:pt x="229443" y="321278"/>
                    <a:pt x="224586" y="314230"/>
                  </a:cubicBezTo>
                  <a:lnTo>
                    <a:pt x="190677" y="258032"/>
                  </a:lnTo>
                  <a:cubicBezTo>
                    <a:pt x="174389" y="235458"/>
                    <a:pt x="160197" y="226886"/>
                    <a:pt x="131907" y="224600"/>
                  </a:cubicBezTo>
                  <a:cubicBezTo>
                    <a:pt x="111524" y="222885"/>
                    <a:pt x="94855" y="224504"/>
                    <a:pt x="94855" y="224504"/>
                  </a:cubicBezTo>
                  <a:cubicBezTo>
                    <a:pt x="86568" y="224314"/>
                    <a:pt x="82377" y="226790"/>
                    <a:pt x="80663" y="231362"/>
                  </a:cubicBezTo>
                  <a:cubicBezTo>
                    <a:pt x="78853" y="236411"/>
                    <a:pt x="78663" y="248984"/>
                    <a:pt x="86378" y="264795"/>
                  </a:cubicBezTo>
                  <a:lnTo>
                    <a:pt x="109238" y="306800"/>
                  </a:lnTo>
                  <a:cubicBezTo>
                    <a:pt x="111238" y="309848"/>
                    <a:pt x="140004" y="374333"/>
                    <a:pt x="140004" y="374333"/>
                  </a:cubicBezTo>
                  <a:cubicBezTo>
                    <a:pt x="143147" y="383000"/>
                    <a:pt x="148767" y="390620"/>
                    <a:pt x="156101" y="396145"/>
                  </a:cubicBezTo>
                  <a:lnTo>
                    <a:pt x="443470" y="610934"/>
                  </a:lnTo>
                  <a:lnTo>
                    <a:pt x="168769" y="759905"/>
                  </a:lnTo>
                  <a:cubicBezTo>
                    <a:pt x="168674" y="759905"/>
                    <a:pt x="168674" y="759905"/>
                    <a:pt x="168674" y="759905"/>
                  </a:cubicBezTo>
                  <a:cubicBezTo>
                    <a:pt x="160387" y="764381"/>
                    <a:pt x="150672" y="765429"/>
                    <a:pt x="141623" y="762667"/>
                  </a:cubicBezTo>
                  <a:cubicBezTo>
                    <a:pt x="131050" y="759428"/>
                    <a:pt x="116001" y="754856"/>
                    <a:pt x="115905" y="754856"/>
                  </a:cubicBezTo>
                  <a:cubicBezTo>
                    <a:pt x="68852" y="733806"/>
                    <a:pt x="33324" y="748474"/>
                    <a:pt x="12559" y="765905"/>
                  </a:cubicBezTo>
                  <a:cubicBezTo>
                    <a:pt x="12369" y="766096"/>
                    <a:pt x="4463" y="773620"/>
                    <a:pt x="4463" y="773620"/>
                  </a:cubicBezTo>
                  <a:cubicBezTo>
                    <a:pt x="-3348" y="781431"/>
                    <a:pt x="-204" y="792480"/>
                    <a:pt x="8463" y="796385"/>
                  </a:cubicBezTo>
                  <a:cubicBezTo>
                    <a:pt x="8463" y="796385"/>
                    <a:pt x="53898" y="823341"/>
                    <a:pt x="63899" y="830104"/>
                  </a:cubicBezTo>
                  <a:lnTo>
                    <a:pt x="134574" y="872109"/>
                  </a:lnTo>
                  <a:cubicBezTo>
                    <a:pt x="145623" y="878491"/>
                    <a:pt x="158482" y="880586"/>
                    <a:pt x="170960" y="878015"/>
                  </a:cubicBezTo>
                  <a:lnTo>
                    <a:pt x="437088" y="823722"/>
                  </a:lnTo>
                  <a:cubicBezTo>
                    <a:pt x="441660" y="886397"/>
                    <a:pt x="450804" y="947737"/>
                    <a:pt x="465854" y="1007078"/>
                  </a:cubicBezTo>
                  <a:cubicBezTo>
                    <a:pt x="468902" y="1016032"/>
                    <a:pt x="471664" y="1022699"/>
                    <a:pt x="475188" y="1029462"/>
                  </a:cubicBezTo>
                  <a:cubicBezTo>
                    <a:pt x="377367" y="1102805"/>
                    <a:pt x="314883" y="1220153"/>
                    <a:pt x="314883" y="1349502"/>
                  </a:cubicBezTo>
                  <a:cubicBezTo>
                    <a:pt x="314883" y="1410176"/>
                    <a:pt x="322122" y="1464088"/>
                    <a:pt x="343648" y="1513523"/>
                  </a:cubicBezTo>
                  <a:cubicBezTo>
                    <a:pt x="303072" y="1515428"/>
                    <a:pt x="263924" y="1520952"/>
                    <a:pt x="231539" y="1543526"/>
                  </a:cubicBezTo>
                  <a:cubicBezTo>
                    <a:pt x="201821" y="1564291"/>
                    <a:pt x="195725" y="1601724"/>
                    <a:pt x="195534" y="1620203"/>
                  </a:cubicBezTo>
                  <a:lnTo>
                    <a:pt x="429087" y="1620203"/>
                  </a:lnTo>
                  <a:cubicBezTo>
                    <a:pt x="430135" y="1620203"/>
                    <a:pt x="432421" y="1620012"/>
                    <a:pt x="432612" y="1620012"/>
                  </a:cubicBezTo>
                  <a:cubicBezTo>
                    <a:pt x="437946" y="1619441"/>
                    <a:pt x="446042" y="1616774"/>
                    <a:pt x="451757" y="1610487"/>
                  </a:cubicBezTo>
                  <a:cubicBezTo>
                    <a:pt x="457186" y="1604391"/>
                    <a:pt x="460425" y="1594771"/>
                    <a:pt x="460806" y="1592961"/>
                  </a:cubicBezTo>
                  <a:cubicBezTo>
                    <a:pt x="478903" y="1514285"/>
                    <a:pt x="515289" y="1400842"/>
                    <a:pt x="568248" y="1328642"/>
                  </a:cubicBezTo>
                  <a:cubicBezTo>
                    <a:pt x="580440" y="1313307"/>
                    <a:pt x="593584" y="1298258"/>
                    <a:pt x="607110" y="1284161"/>
                  </a:cubicBezTo>
                  <a:cubicBezTo>
                    <a:pt x="664831" y="1362170"/>
                    <a:pt x="740650" y="1437799"/>
                    <a:pt x="839996" y="1518285"/>
                  </a:cubicBezTo>
                  <a:cubicBezTo>
                    <a:pt x="810183" y="1520095"/>
                    <a:pt x="782274" y="1527143"/>
                    <a:pt x="759414" y="1539907"/>
                  </a:cubicBezTo>
                  <a:cubicBezTo>
                    <a:pt x="723219" y="1560005"/>
                    <a:pt x="713313" y="1600962"/>
                    <a:pt x="714171" y="1620107"/>
                  </a:cubicBezTo>
                  <a:lnTo>
                    <a:pt x="941056" y="1620107"/>
                  </a:lnTo>
                  <a:cubicBezTo>
                    <a:pt x="962868" y="1620107"/>
                    <a:pt x="977537" y="1600391"/>
                    <a:pt x="975060" y="15819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</p:grp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4B52868-9E59-42F2-A8DF-ABEAED7298AF}"/>
              </a:ext>
            </a:extLst>
          </p:cNvPr>
          <p:cNvSpPr txBox="1">
            <a:spLocks/>
          </p:cNvSpPr>
          <p:nvPr userDrawn="1"/>
        </p:nvSpPr>
        <p:spPr>
          <a:xfrm>
            <a:off x="388687" y="4769398"/>
            <a:ext cx="670535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800" kern="0" dirty="0">
                <a:solidFill>
                  <a:schemeClr val="tx1"/>
                </a:solidFill>
                <a:latin typeface="Berlin Type Office" panose="020B0502020203020204" pitchFamily="34" charset="0"/>
              </a:rPr>
              <a:t>Smart Wearables Vol. 5 – Next Gen Wearables | 22. June 2023 | Berlin Partner für Wirtschaft und Technologie GmbH</a:t>
            </a:r>
          </a:p>
        </p:txBody>
      </p:sp>
    </p:spTree>
    <p:extLst>
      <p:ext uri="{BB962C8B-B14F-4D97-AF65-F5344CB8AC3E}">
        <p14:creationId xmlns:p14="http://schemas.microsoft.com/office/powerpoint/2010/main" val="361626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39" r:id="rId2"/>
    <p:sldLayoutId id="2147483826" r:id="rId3"/>
    <p:sldLayoutId id="2147483830" r:id="rId4"/>
    <p:sldLayoutId id="2147483831" r:id="rId5"/>
    <p:sldLayoutId id="2147483804" r:id="rId6"/>
    <p:sldLayoutId id="2147483802" r:id="rId7"/>
    <p:sldLayoutId id="2147483803" r:id="rId8"/>
    <p:sldLayoutId id="2147483805" r:id="rId9"/>
    <p:sldLayoutId id="2147483809" r:id="rId10"/>
    <p:sldLayoutId id="2147483807" r:id="rId11"/>
    <p:sldLayoutId id="2147483810" r:id="rId12"/>
    <p:sldLayoutId id="2147483808" r:id="rId13"/>
    <p:sldLayoutId id="2147483827" r:id="rId14"/>
    <p:sldLayoutId id="2147483816" r:id="rId15"/>
    <p:sldLayoutId id="2147483834" r:id="rId16"/>
    <p:sldLayoutId id="2147483835" r:id="rId17"/>
    <p:sldLayoutId id="2147483737" r:id="rId18"/>
    <p:sldLayoutId id="2147483820" r:id="rId19"/>
    <p:sldLayoutId id="2147483853" r:id="rId20"/>
    <p:sldLayoutId id="2147483852" r:id="rId21"/>
    <p:sldLayoutId id="2147483850" r:id="rId22"/>
    <p:sldLayoutId id="2147483837" r:id="rId23"/>
    <p:sldLayoutId id="2147483838" r:id="rId24"/>
    <p:sldLayoutId id="2147483818" r:id="rId25"/>
    <p:sldLayoutId id="2147483738" r:id="rId26"/>
    <p:sldLayoutId id="2147483851" r:id="rId27"/>
    <p:sldLayoutId id="2147483817" r:id="rId28"/>
    <p:sldLayoutId id="2147483777" r:id="rId29"/>
    <p:sldLayoutId id="2147483828" r:id="rId30"/>
    <p:sldLayoutId id="2147483832" r:id="rId31"/>
    <p:sldLayoutId id="2147483833" r:id="rId3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7" userDrawn="1">
          <p15:clr>
            <a:srgbClr val="F26B43"/>
          </p15:clr>
        </p15:guide>
        <p15:guide id="2" pos="185" userDrawn="1">
          <p15:clr>
            <a:srgbClr val="F26B43"/>
          </p15:clr>
        </p15:guide>
        <p15:guide id="3" pos="5577" userDrawn="1">
          <p15:clr>
            <a:srgbClr val="F26B43"/>
          </p15:clr>
        </p15:guide>
        <p15:guide id="4" orient="horz" pos="363" userDrawn="1">
          <p15:clr>
            <a:srgbClr val="F26B43"/>
          </p15:clr>
        </p15:guide>
        <p15:guide id="5" orient="horz" pos="1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5283690-B28C-4AD6-AFD6-D29960DDBCE1}"/>
              </a:ext>
            </a:extLst>
          </p:cNvPr>
          <p:cNvSpPr txBox="1">
            <a:spLocks/>
          </p:cNvSpPr>
          <p:nvPr userDrawn="1"/>
        </p:nvSpPr>
        <p:spPr>
          <a:xfrm>
            <a:off x="293688" y="4764299"/>
            <a:ext cx="615986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600" b="1" kern="0" dirty="0">
                <a:solidFill>
                  <a:schemeClr val="bg1"/>
                </a:solidFill>
                <a:latin typeface="Berlin Type Office" panose="020B0502020203020204" pitchFamily="34" charset="0"/>
              </a:rPr>
              <a:t>Seite </a:t>
            </a:r>
            <a:fld id="{3EBAE551-1A43-4DD7-BE67-D74D403A8997}" type="slidenum">
              <a:rPr lang="de-DE" sz="600" b="1" kern="0" smtClean="0">
                <a:solidFill>
                  <a:schemeClr val="bg1"/>
                </a:solidFill>
                <a:latin typeface="Berlin Type Office" panose="020B0502020203020204" pitchFamily="34" charset="0"/>
              </a:rPr>
              <a:t>‹Nr.›</a:t>
            </a:fld>
            <a:endParaRPr lang="de-DE" sz="600" b="1" kern="0" dirty="0">
              <a:solidFill>
                <a:schemeClr val="bg1"/>
              </a:solidFill>
              <a:latin typeface="Berlin Type Office" panose="020B050202020302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B303EC5-F7B8-4D70-A6BD-A20A28A93D67}"/>
              </a:ext>
            </a:extLst>
          </p:cNvPr>
          <p:cNvGrpSpPr/>
          <p:nvPr userDrawn="1"/>
        </p:nvGrpSpPr>
        <p:grpSpPr>
          <a:xfrm>
            <a:off x="8566343" y="4569487"/>
            <a:ext cx="287145" cy="287145"/>
            <a:chOff x="6242860" y="2662237"/>
            <a:chExt cx="301164" cy="30116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741EBC0-68E1-445F-B4F1-13D4B3E1F798}"/>
                </a:ext>
              </a:extLst>
            </p:cNvPr>
            <p:cNvSpPr/>
            <p:nvPr/>
          </p:nvSpPr>
          <p:spPr>
            <a:xfrm>
              <a:off x="6242860" y="2662237"/>
              <a:ext cx="301164" cy="301164"/>
            </a:xfrm>
            <a:custGeom>
              <a:avLst/>
              <a:gdLst>
                <a:gd name="connsiteX0" fmla="*/ 2642807 w 2699956"/>
                <a:gd name="connsiteY0" fmla="*/ 57150 h 2699956"/>
                <a:gd name="connsiteX1" fmla="*/ 2642807 w 2699956"/>
                <a:gd name="connsiteY1" fmla="*/ 2642807 h 2699956"/>
                <a:gd name="connsiteX2" fmla="*/ 57150 w 2699956"/>
                <a:gd name="connsiteY2" fmla="*/ 2642807 h 2699956"/>
                <a:gd name="connsiteX3" fmla="*/ 57150 w 2699956"/>
                <a:gd name="connsiteY3" fmla="*/ 57150 h 2699956"/>
                <a:gd name="connsiteX4" fmla="*/ 2642807 w 2699956"/>
                <a:gd name="connsiteY4" fmla="*/ 57150 h 2699956"/>
                <a:gd name="connsiteX5" fmla="*/ 2699957 w 2699956"/>
                <a:gd name="connsiteY5" fmla="*/ 0 h 2699956"/>
                <a:gd name="connsiteX6" fmla="*/ 0 w 2699956"/>
                <a:gd name="connsiteY6" fmla="*/ 0 h 2699956"/>
                <a:gd name="connsiteX7" fmla="*/ 0 w 2699956"/>
                <a:gd name="connsiteY7" fmla="*/ 2699957 h 2699956"/>
                <a:gd name="connsiteX8" fmla="*/ 2699957 w 2699956"/>
                <a:gd name="connsiteY8" fmla="*/ 2699957 h 2699956"/>
                <a:gd name="connsiteX9" fmla="*/ 2699957 w 2699956"/>
                <a:gd name="connsiteY9" fmla="*/ 0 h 2699956"/>
                <a:gd name="connsiteX10" fmla="*/ 2699957 w 2699956"/>
                <a:gd name="connsiteY10" fmla="*/ 0 h 26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956" h="2699956">
                  <a:moveTo>
                    <a:pt x="2642807" y="57150"/>
                  </a:moveTo>
                  <a:lnTo>
                    <a:pt x="2642807" y="2642807"/>
                  </a:lnTo>
                  <a:lnTo>
                    <a:pt x="57150" y="2642807"/>
                  </a:lnTo>
                  <a:lnTo>
                    <a:pt x="57150" y="57150"/>
                  </a:lnTo>
                  <a:lnTo>
                    <a:pt x="2642807" y="57150"/>
                  </a:lnTo>
                  <a:moveTo>
                    <a:pt x="2699957" y="0"/>
                  </a:moveTo>
                  <a:lnTo>
                    <a:pt x="0" y="0"/>
                  </a:lnTo>
                  <a:lnTo>
                    <a:pt x="0" y="2699957"/>
                  </a:lnTo>
                  <a:lnTo>
                    <a:pt x="2699957" y="2699957"/>
                  </a:lnTo>
                  <a:lnTo>
                    <a:pt x="2699957" y="0"/>
                  </a:lnTo>
                  <a:lnTo>
                    <a:pt x="2699957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ABFAA08-24D6-4D1E-8713-930D12536C7C}"/>
                </a:ext>
              </a:extLst>
            </p:cNvPr>
            <p:cNvSpPr/>
            <p:nvPr/>
          </p:nvSpPr>
          <p:spPr>
            <a:xfrm>
              <a:off x="6332469" y="2722457"/>
              <a:ext cx="108792" cy="180724"/>
            </a:xfrm>
            <a:custGeom>
              <a:avLst/>
              <a:gdLst>
                <a:gd name="connsiteX0" fmla="*/ 975060 w 975332"/>
                <a:gd name="connsiteY0" fmla="*/ 1581912 h 1620202"/>
                <a:gd name="connsiteX1" fmla="*/ 904956 w 975332"/>
                <a:gd name="connsiteY1" fmla="*/ 1130332 h 1620202"/>
                <a:gd name="connsiteX2" fmla="*/ 915148 w 975332"/>
                <a:gd name="connsiteY2" fmla="*/ 1128141 h 1620202"/>
                <a:gd name="connsiteX3" fmla="*/ 933531 w 975332"/>
                <a:gd name="connsiteY3" fmla="*/ 1088327 h 1620202"/>
                <a:gd name="connsiteX4" fmla="*/ 862284 w 975332"/>
                <a:gd name="connsiteY4" fmla="*/ 771049 h 1620202"/>
                <a:gd name="connsiteX5" fmla="*/ 895622 w 975332"/>
                <a:gd name="connsiteY5" fmla="*/ 570548 h 1620202"/>
                <a:gd name="connsiteX6" fmla="*/ 928293 w 975332"/>
                <a:gd name="connsiteY6" fmla="*/ 472345 h 1620202"/>
                <a:gd name="connsiteX7" fmla="*/ 943437 w 975332"/>
                <a:gd name="connsiteY7" fmla="*/ 360902 h 1620202"/>
                <a:gd name="connsiteX8" fmla="*/ 928197 w 975332"/>
                <a:gd name="connsiteY8" fmla="*/ 184785 h 1620202"/>
                <a:gd name="connsiteX9" fmla="*/ 910386 w 975332"/>
                <a:gd name="connsiteY9" fmla="*/ 127921 h 1620202"/>
                <a:gd name="connsiteX10" fmla="*/ 916958 w 975332"/>
                <a:gd name="connsiteY10" fmla="*/ 53435 h 1620202"/>
                <a:gd name="connsiteX11" fmla="*/ 837138 w 975332"/>
                <a:gd name="connsiteY11" fmla="*/ 26765 h 1620202"/>
                <a:gd name="connsiteX12" fmla="*/ 826280 w 975332"/>
                <a:gd name="connsiteY12" fmla="*/ 35243 h 1620202"/>
                <a:gd name="connsiteX13" fmla="*/ 709503 w 975332"/>
                <a:gd name="connsiteY13" fmla="*/ 0 h 1620202"/>
                <a:gd name="connsiteX14" fmla="*/ 663974 w 975332"/>
                <a:gd name="connsiteY14" fmla="*/ 4667 h 1620202"/>
                <a:gd name="connsiteX15" fmla="*/ 577487 w 975332"/>
                <a:gd name="connsiteY15" fmla="*/ 43529 h 1620202"/>
                <a:gd name="connsiteX16" fmla="*/ 550055 w 975332"/>
                <a:gd name="connsiteY16" fmla="*/ 48673 h 1620202"/>
                <a:gd name="connsiteX17" fmla="*/ 513860 w 975332"/>
                <a:gd name="connsiteY17" fmla="*/ 50673 h 1620202"/>
                <a:gd name="connsiteX18" fmla="*/ 477474 w 975332"/>
                <a:gd name="connsiteY18" fmla="*/ 50578 h 1620202"/>
                <a:gd name="connsiteX19" fmla="*/ 462139 w 975332"/>
                <a:gd name="connsiteY19" fmla="*/ 66008 h 1620202"/>
                <a:gd name="connsiteX20" fmla="*/ 467759 w 975332"/>
                <a:gd name="connsiteY20" fmla="*/ 116681 h 1620202"/>
                <a:gd name="connsiteX21" fmla="*/ 484713 w 975332"/>
                <a:gd name="connsiteY21" fmla="*/ 147638 h 1620202"/>
                <a:gd name="connsiteX22" fmla="*/ 491667 w 975332"/>
                <a:gd name="connsiteY22" fmla="*/ 154400 h 1620202"/>
                <a:gd name="connsiteX23" fmla="*/ 509193 w 975332"/>
                <a:gd name="connsiteY23" fmla="*/ 179356 h 1620202"/>
                <a:gd name="connsiteX24" fmla="*/ 516146 w 975332"/>
                <a:gd name="connsiteY24" fmla="*/ 177356 h 1620202"/>
                <a:gd name="connsiteX25" fmla="*/ 569867 w 975332"/>
                <a:gd name="connsiteY25" fmla="*/ 162782 h 1620202"/>
                <a:gd name="connsiteX26" fmla="*/ 578630 w 975332"/>
                <a:gd name="connsiteY26" fmla="*/ 186023 h 1620202"/>
                <a:gd name="connsiteX27" fmla="*/ 537577 w 975332"/>
                <a:gd name="connsiteY27" fmla="*/ 223552 h 1620202"/>
                <a:gd name="connsiteX28" fmla="*/ 516336 w 975332"/>
                <a:gd name="connsiteY28" fmla="*/ 228790 h 1620202"/>
                <a:gd name="connsiteX29" fmla="*/ 531767 w 975332"/>
                <a:gd name="connsiteY29" fmla="*/ 266605 h 1620202"/>
                <a:gd name="connsiteX30" fmla="*/ 538434 w 975332"/>
                <a:gd name="connsiteY30" fmla="*/ 269558 h 1620202"/>
                <a:gd name="connsiteX31" fmla="*/ 543006 w 975332"/>
                <a:gd name="connsiteY31" fmla="*/ 407956 h 1620202"/>
                <a:gd name="connsiteX32" fmla="*/ 542911 w 975332"/>
                <a:gd name="connsiteY32" fmla="*/ 408051 h 1620202"/>
                <a:gd name="connsiteX33" fmla="*/ 528624 w 975332"/>
                <a:gd name="connsiteY33" fmla="*/ 426053 h 1620202"/>
                <a:gd name="connsiteX34" fmla="*/ 521956 w 975332"/>
                <a:gd name="connsiteY34" fmla="*/ 438340 h 1620202"/>
                <a:gd name="connsiteX35" fmla="*/ 244398 w 975332"/>
                <a:gd name="connsiteY35" fmla="*/ 329756 h 1620202"/>
                <a:gd name="connsiteX36" fmla="*/ 224586 w 975332"/>
                <a:gd name="connsiteY36" fmla="*/ 314230 h 1620202"/>
                <a:gd name="connsiteX37" fmla="*/ 190677 w 975332"/>
                <a:gd name="connsiteY37" fmla="*/ 258032 h 1620202"/>
                <a:gd name="connsiteX38" fmla="*/ 131907 w 975332"/>
                <a:gd name="connsiteY38" fmla="*/ 224600 h 1620202"/>
                <a:gd name="connsiteX39" fmla="*/ 94855 w 975332"/>
                <a:gd name="connsiteY39" fmla="*/ 224504 h 1620202"/>
                <a:gd name="connsiteX40" fmla="*/ 80663 w 975332"/>
                <a:gd name="connsiteY40" fmla="*/ 231362 h 1620202"/>
                <a:gd name="connsiteX41" fmla="*/ 86378 w 975332"/>
                <a:gd name="connsiteY41" fmla="*/ 264795 h 1620202"/>
                <a:gd name="connsiteX42" fmla="*/ 109238 w 975332"/>
                <a:gd name="connsiteY42" fmla="*/ 306800 h 1620202"/>
                <a:gd name="connsiteX43" fmla="*/ 140004 w 975332"/>
                <a:gd name="connsiteY43" fmla="*/ 374333 h 1620202"/>
                <a:gd name="connsiteX44" fmla="*/ 156101 w 975332"/>
                <a:gd name="connsiteY44" fmla="*/ 396145 h 1620202"/>
                <a:gd name="connsiteX45" fmla="*/ 443470 w 975332"/>
                <a:gd name="connsiteY45" fmla="*/ 610934 h 1620202"/>
                <a:gd name="connsiteX46" fmla="*/ 168769 w 975332"/>
                <a:gd name="connsiteY46" fmla="*/ 759905 h 1620202"/>
                <a:gd name="connsiteX47" fmla="*/ 168674 w 975332"/>
                <a:gd name="connsiteY47" fmla="*/ 759905 h 1620202"/>
                <a:gd name="connsiteX48" fmla="*/ 141623 w 975332"/>
                <a:gd name="connsiteY48" fmla="*/ 762667 h 1620202"/>
                <a:gd name="connsiteX49" fmla="*/ 115905 w 975332"/>
                <a:gd name="connsiteY49" fmla="*/ 754856 h 1620202"/>
                <a:gd name="connsiteX50" fmla="*/ 12559 w 975332"/>
                <a:gd name="connsiteY50" fmla="*/ 765905 h 1620202"/>
                <a:gd name="connsiteX51" fmla="*/ 4463 w 975332"/>
                <a:gd name="connsiteY51" fmla="*/ 773620 h 1620202"/>
                <a:gd name="connsiteX52" fmla="*/ 8463 w 975332"/>
                <a:gd name="connsiteY52" fmla="*/ 796385 h 1620202"/>
                <a:gd name="connsiteX53" fmla="*/ 63899 w 975332"/>
                <a:gd name="connsiteY53" fmla="*/ 830104 h 1620202"/>
                <a:gd name="connsiteX54" fmla="*/ 134574 w 975332"/>
                <a:gd name="connsiteY54" fmla="*/ 872109 h 1620202"/>
                <a:gd name="connsiteX55" fmla="*/ 170960 w 975332"/>
                <a:gd name="connsiteY55" fmla="*/ 878015 h 1620202"/>
                <a:gd name="connsiteX56" fmla="*/ 437088 w 975332"/>
                <a:gd name="connsiteY56" fmla="*/ 823722 h 1620202"/>
                <a:gd name="connsiteX57" fmla="*/ 465854 w 975332"/>
                <a:gd name="connsiteY57" fmla="*/ 1007078 h 1620202"/>
                <a:gd name="connsiteX58" fmla="*/ 475188 w 975332"/>
                <a:gd name="connsiteY58" fmla="*/ 1029462 h 1620202"/>
                <a:gd name="connsiteX59" fmla="*/ 314883 w 975332"/>
                <a:gd name="connsiteY59" fmla="*/ 1349502 h 1620202"/>
                <a:gd name="connsiteX60" fmla="*/ 343648 w 975332"/>
                <a:gd name="connsiteY60" fmla="*/ 1513523 h 1620202"/>
                <a:gd name="connsiteX61" fmla="*/ 231539 w 975332"/>
                <a:gd name="connsiteY61" fmla="*/ 1543526 h 1620202"/>
                <a:gd name="connsiteX62" fmla="*/ 195534 w 975332"/>
                <a:gd name="connsiteY62" fmla="*/ 1620203 h 1620202"/>
                <a:gd name="connsiteX63" fmla="*/ 429087 w 975332"/>
                <a:gd name="connsiteY63" fmla="*/ 1620203 h 1620202"/>
                <a:gd name="connsiteX64" fmla="*/ 432612 w 975332"/>
                <a:gd name="connsiteY64" fmla="*/ 1620012 h 1620202"/>
                <a:gd name="connsiteX65" fmla="*/ 451757 w 975332"/>
                <a:gd name="connsiteY65" fmla="*/ 1610487 h 1620202"/>
                <a:gd name="connsiteX66" fmla="*/ 460806 w 975332"/>
                <a:gd name="connsiteY66" fmla="*/ 1592961 h 1620202"/>
                <a:gd name="connsiteX67" fmla="*/ 568248 w 975332"/>
                <a:gd name="connsiteY67" fmla="*/ 1328642 h 1620202"/>
                <a:gd name="connsiteX68" fmla="*/ 607110 w 975332"/>
                <a:gd name="connsiteY68" fmla="*/ 1284161 h 1620202"/>
                <a:gd name="connsiteX69" fmla="*/ 839996 w 975332"/>
                <a:gd name="connsiteY69" fmla="*/ 1518285 h 1620202"/>
                <a:gd name="connsiteX70" fmla="*/ 759414 w 975332"/>
                <a:gd name="connsiteY70" fmla="*/ 1539907 h 1620202"/>
                <a:gd name="connsiteX71" fmla="*/ 714171 w 975332"/>
                <a:gd name="connsiteY71" fmla="*/ 1620107 h 1620202"/>
                <a:gd name="connsiteX72" fmla="*/ 941056 w 975332"/>
                <a:gd name="connsiteY72" fmla="*/ 1620107 h 1620202"/>
                <a:gd name="connsiteX73" fmla="*/ 975060 w 975332"/>
                <a:gd name="connsiteY73" fmla="*/ 1581912 h 16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75332" h="1620202">
                  <a:moveTo>
                    <a:pt x="975060" y="1581912"/>
                  </a:moveTo>
                  <a:cubicBezTo>
                    <a:pt x="975060" y="1581912"/>
                    <a:pt x="927435" y="1263872"/>
                    <a:pt x="904956" y="1130332"/>
                  </a:cubicBezTo>
                  <a:cubicBezTo>
                    <a:pt x="904956" y="1130332"/>
                    <a:pt x="910290" y="1129189"/>
                    <a:pt x="915148" y="1128141"/>
                  </a:cubicBezTo>
                  <a:cubicBezTo>
                    <a:pt x="936865" y="1123188"/>
                    <a:pt x="942771" y="1104138"/>
                    <a:pt x="933531" y="1088327"/>
                  </a:cubicBezTo>
                  <a:cubicBezTo>
                    <a:pt x="879715" y="996315"/>
                    <a:pt x="862284" y="884873"/>
                    <a:pt x="862284" y="771049"/>
                  </a:cubicBezTo>
                  <a:cubicBezTo>
                    <a:pt x="862284" y="700754"/>
                    <a:pt x="873905" y="634079"/>
                    <a:pt x="895622" y="570548"/>
                  </a:cubicBezTo>
                  <a:cubicBezTo>
                    <a:pt x="904575" y="544354"/>
                    <a:pt x="915053" y="527209"/>
                    <a:pt x="928293" y="472345"/>
                  </a:cubicBezTo>
                  <a:cubicBezTo>
                    <a:pt x="935341" y="443294"/>
                    <a:pt x="942485" y="388906"/>
                    <a:pt x="943437" y="360902"/>
                  </a:cubicBezTo>
                  <a:cubicBezTo>
                    <a:pt x="945628" y="291751"/>
                    <a:pt x="943056" y="249746"/>
                    <a:pt x="928197" y="184785"/>
                  </a:cubicBezTo>
                  <a:cubicBezTo>
                    <a:pt x="923054" y="162306"/>
                    <a:pt x="918768" y="145733"/>
                    <a:pt x="910386" y="127921"/>
                  </a:cubicBezTo>
                  <a:cubicBezTo>
                    <a:pt x="928483" y="109919"/>
                    <a:pt x="931817" y="79153"/>
                    <a:pt x="916958" y="53435"/>
                  </a:cubicBezTo>
                  <a:cubicBezTo>
                    <a:pt x="899527" y="23241"/>
                    <a:pt x="863999" y="11621"/>
                    <a:pt x="837138" y="26765"/>
                  </a:cubicBezTo>
                  <a:cubicBezTo>
                    <a:pt x="832090" y="29623"/>
                    <a:pt x="826661" y="34862"/>
                    <a:pt x="826280" y="35243"/>
                  </a:cubicBezTo>
                  <a:cubicBezTo>
                    <a:pt x="790275" y="8382"/>
                    <a:pt x="741412" y="0"/>
                    <a:pt x="709503" y="0"/>
                  </a:cubicBezTo>
                  <a:cubicBezTo>
                    <a:pt x="693882" y="0"/>
                    <a:pt x="678642" y="1619"/>
                    <a:pt x="663974" y="4667"/>
                  </a:cubicBezTo>
                  <a:cubicBezTo>
                    <a:pt x="632065" y="11335"/>
                    <a:pt x="602728" y="24860"/>
                    <a:pt x="577487" y="43529"/>
                  </a:cubicBezTo>
                  <a:cubicBezTo>
                    <a:pt x="564247" y="47720"/>
                    <a:pt x="550055" y="48673"/>
                    <a:pt x="550055" y="48673"/>
                  </a:cubicBezTo>
                  <a:lnTo>
                    <a:pt x="513860" y="50673"/>
                  </a:lnTo>
                  <a:cubicBezTo>
                    <a:pt x="496810" y="51340"/>
                    <a:pt x="477474" y="50578"/>
                    <a:pt x="477474" y="50578"/>
                  </a:cubicBezTo>
                  <a:cubicBezTo>
                    <a:pt x="468997" y="50578"/>
                    <a:pt x="462139" y="57531"/>
                    <a:pt x="462139" y="66008"/>
                  </a:cubicBezTo>
                  <a:cubicBezTo>
                    <a:pt x="462139" y="66770"/>
                    <a:pt x="467568" y="115157"/>
                    <a:pt x="467759" y="116681"/>
                  </a:cubicBezTo>
                  <a:cubicBezTo>
                    <a:pt x="469473" y="129350"/>
                    <a:pt x="475379" y="140208"/>
                    <a:pt x="484713" y="147638"/>
                  </a:cubicBezTo>
                  <a:cubicBezTo>
                    <a:pt x="486618" y="149161"/>
                    <a:pt x="490905" y="152495"/>
                    <a:pt x="491667" y="154400"/>
                  </a:cubicBezTo>
                  <a:cubicBezTo>
                    <a:pt x="495667" y="165259"/>
                    <a:pt x="503668" y="176022"/>
                    <a:pt x="509193" y="179356"/>
                  </a:cubicBezTo>
                  <a:cubicBezTo>
                    <a:pt x="511669" y="180880"/>
                    <a:pt x="515479" y="180118"/>
                    <a:pt x="516146" y="177356"/>
                  </a:cubicBezTo>
                  <a:cubicBezTo>
                    <a:pt x="523099" y="150209"/>
                    <a:pt x="539292" y="179546"/>
                    <a:pt x="569867" y="162782"/>
                  </a:cubicBezTo>
                  <a:cubicBezTo>
                    <a:pt x="577487" y="158591"/>
                    <a:pt x="581868" y="175736"/>
                    <a:pt x="578630" y="186023"/>
                  </a:cubicBezTo>
                  <a:cubicBezTo>
                    <a:pt x="571200" y="209740"/>
                    <a:pt x="554817" y="221075"/>
                    <a:pt x="537577" y="223552"/>
                  </a:cubicBezTo>
                  <a:cubicBezTo>
                    <a:pt x="523956" y="225552"/>
                    <a:pt x="516146" y="226981"/>
                    <a:pt x="516336" y="228790"/>
                  </a:cubicBezTo>
                  <a:cubicBezTo>
                    <a:pt x="517956" y="244126"/>
                    <a:pt x="516241" y="257365"/>
                    <a:pt x="531767" y="266605"/>
                  </a:cubicBezTo>
                  <a:cubicBezTo>
                    <a:pt x="534053" y="267938"/>
                    <a:pt x="536339" y="268986"/>
                    <a:pt x="538434" y="269558"/>
                  </a:cubicBezTo>
                  <a:cubicBezTo>
                    <a:pt x="561675" y="275558"/>
                    <a:pt x="631589" y="303276"/>
                    <a:pt x="543006" y="407956"/>
                  </a:cubicBezTo>
                  <a:lnTo>
                    <a:pt x="542911" y="408051"/>
                  </a:lnTo>
                  <a:cubicBezTo>
                    <a:pt x="542149" y="408908"/>
                    <a:pt x="535101" y="416814"/>
                    <a:pt x="528624" y="426053"/>
                  </a:cubicBezTo>
                  <a:cubicBezTo>
                    <a:pt x="526814" y="428815"/>
                    <a:pt x="521956" y="438340"/>
                    <a:pt x="521956" y="438340"/>
                  </a:cubicBezTo>
                  <a:lnTo>
                    <a:pt x="244398" y="329756"/>
                  </a:lnTo>
                  <a:cubicBezTo>
                    <a:pt x="236397" y="326708"/>
                    <a:pt x="229443" y="321278"/>
                    <a:pt x="224586" y="314230"/>
                  </a:cubicBezTo>
                  <a:lnTo>
                    <a:pt x="190677" y="258032"/>
                  </a:lnTo>
                  <a:cubicBezTo>
                    <a:pt x="174389" y="235458"/>
                    <a:pt x="160197" y="226886"/>
                    <a:pt x="131907" y="224600"/>
                  </a:cubicBezTo>
                  <a:cubicBezTo>
                    <a:pt x="111524" y="222885"/>
                    <a:pt x="94855" y="224504"/>
                    <a:pt x="94855" y="224504"/>
                  </a:cubicBezTo>
                  <a:cubicBezTo>
                    <a:pt x="86568" y="224314"/>
                    <a:pt x="82377" y="226790"/>
                    <a:pt x="80663" y="231362"/>
                  </a:cubicBezTo>
                  <a:cubicBezTo>
                    <a:pt x="78853" y="236411"/>
                    <a:pt x="78663" y="248984"/>
                    <a:pt x="86378" y="264795"/>
                  </a:cubicBezTo>
                  <a:lnTo>
                    <a:pt x="109238" y="306800"/>
                  </a:lnTo>
                  <a:cubicBezTo>
                    <a:pt x="111238" y="309848"/>
                    <a:pt x="140004" y="374333"/>
                    <a:pt x="140004" y="374333"/>
                  </a:cubicBezTo>
                  <a:cubicBezTo>
                    <a:pt x="143147" y="383000"/>
                    <a:pt x="148767" y="390620"/>
                    <a:pt x="156101" y="396145"/>
                  </a:cubicBezTo>
                  <a:lnTo>
                    <a:pt x="443470" y="610934"/>
                  </a:lnTo>
                  <a:lnTo>
                    <a:pt x="168769" y="759905"/>
                  </a:lnTo>
                  <a:cubicBezTo>
                    <a:pt x="168674" y="759905"/>
                    <a:pt x="168674" y="759905"/>
                    <a:pt x="168674" y="759905"/>
                  </a:cubicBezTo>
                  <a:cubicBezTo>
                    <a:pt x="160387" y="764381"/>
                    <a:pt x="150672" y="765429"/>
                    <a:pt x="141623" y="762667"/>
                  </a:cubicBezTo>
                  <a:cubicBezTo>
                    <a:pt x="131050" y="759428"/>
                    <a:pt x="116001" y="754856"/>
                    <a:pt x="115905" y="754856"/>
                  </a:cubicBezTo>
                  <a:cubicBezTo>
                    <a:pt x="68852" y="733806"/>
                    <a:pt x="33324" y="748474"/>
                    <a:pt x="12559" y="765905"/>
                  </a:cubicBezTo>
                  <a:cubicBezTo>
                    <a:pt x="12369" y="766096"/>
                    <a:pt x="4463" y="773620"/>
                    <a:pt x="4463" y="773620"/>
                  </a:cubicBezTo>
                  <a:cubicBezTo>
                    <a:pt x="-3348" y="781431"/>
                    <a:pt x="-204" y="792480"/>
                    <a:pt x="8463" y="796385"/>
                  </a:cubicBezTo>
                  <a:cubicBezTo>
                    <a:pt x="8463" y="796385"/>
                    <a:pt x="53898" y="823341"/>
                    <a:pt x="63899" y="830104"/>
                  </a:cubicBezTo>
                  <a:lnTo>
                    <a:pt x="134574" y="872109"/>
                  </a:lnTo>
                  <a:cubicBezTo>
                    <a:pt x="145623" y="878491"/>
                    <a:pt x="158482" y="880586"/>
                    <a:pt x="170960" y="878015"/>
                  </a:cubicBezTo>
                  <a:lnTo>
                    <a:pt x="437088" y="823722"/>
                  </a:lnTo>
                  <a:cubicBezTo>
                    <a:pt x="441660" y="886397"/>
                    <a:pt x="450804" y="947737"/>
                    <a:pt x="465854" y="1007078"/>
                  </a:cubicBezTo>
                  <a:cubicBezTo>
                    <a:pt x="468902" y="1016032"/>
                    <a:pt x="471664" y="1022699"/>
                    <a:pt x="475188" y="1029462"/>
                  </a:cubicBezTo>
                  <a:cubicBezTo>
                    <a:pt x="377367" y="1102805"/>
                    <a:pt x="314883" y="1220153"/>
                    <a:pt x="314883" y="1349502"/>
                  </a:cubicBezTo>
                  <a:cubicBezTo>
                    <a:pt x="314883" y="1410176"/>
                    <a:pt x="322122" y="1464088"/>
                    <a:pt x="343648" y="1513523"/>
                  </a:cubicBezTo>
                  <a:cubicBezTo>
                    <a:pt x="303072" y="1515428"/>
                    <a:pt x="263924" y="1520952"/>
                    <a:pt x="231539" y="1543526"/>
                  </a:cubicBezTo>
                  <a:cubicBezTo>
                    <a:pt x="201821" y="1564291"/>
                    <a:pt x="195725" y="1601724"/>
                    <a:pt x="195534" y="1620203"/>
                  </a:cubicBezTo>
                  <a:lnTo>
                    <a:pt x="429087" y="1620203"/>
                  </a:lnTo>
                  <a:cubicBezTo>
                    <a:pt x="430135" y="1620203"/>
                    <a:pt x="432421" y="1620012"/>
                    <a:pt x="432612" y="1620012"/>
                  </a:cubicBezTo>
                  <a:cubicBezTo>
                    <a:pt x="437946" y="1619441"/>
                    <a:pt x="446042" y="1616774"/>
                    <a:pt x="451757" y="1610487"/>
                  </a:cubicBezTo>
                  <a:cubicBezTo>
                    <a:pt x="457186" y="1604391"/>
                    <a:pt x="460425" y="1594771"/>
                    <a:pt x="460806" y="1592961"/>
                  </a:cubicBezTo>
                  <a:cubicBezTo>
                    <a:pt x="478903" y="1514285"/>
                    <a:pt x="515289" y="1400842"/>
                    <a:pt x="568248" y="1328642"/>
                  </a:cubicBezTo>
                  <a:cubicBezTo>
                    <a:pt x="580440" y="1313307"/>
                    <a:pt x="593584" y="1298258"/>
                    <a:pt x="607110" y="1284161"/>
                  </a:cubicBezTo>
                  <a:cubicBezTo>
                    <a:pt x="664831" y="1362170"/>
                    <a:pt x="740650" y="1437799"/>
                    <a:pt x="839996" y="1518285"/>
                  </a:cubicBezTo>
                  <a:cubicBezTo>
                    <a:pt x="810183" y="1520095"/>
                    <a:pt x="782274" y="1527143"/>
                    <a:pt x="759414" y="1539907"/>
                  </a:cubicBezTo>
                  <a:cubicBezTo>
                    <a:pt x="723219" y="1560005"/>
                    <a:pt x="713313" y="1600962"/>
                    <a:pt x="714171" y="1620107"/>
                  </a:cubicBezTo>
                  <a:lnTo>
                    <a:pt x="941056" y="1620107"/>
                  </a:lnTo>
                  <a:cubicBezTo>
                    <a:pt x="962868" y="1620107"/>
                    <a:pt x="977537" y="1600391"/>
                    <a:pt x="975060" y="15819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</p:grp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4B52868-9E59-42F2-A8DF-ABEAED7298AF}"/>
              </a:ext>
            </a:extLst>
          </p:cNvPr>
          <p:cNvSpPr txBox="1">
            <a:spLocks/>
          </p:cNvSpPr>
          <p:nvPr userDrawn="1"/>
        </p:nvSpPr>
        <p:spPr>
          <a:xfrm>
            <a:off x="1198223" y="4769398"/>
            <a:ext cx="5029296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600" kern="0" dirty="0">
                <a:solidFill>
                  <a:schemeClr val="bg1"/>
                </a:solidFill>
                <a:latin typeface="Berlin Type Office" panose="020B0502020203020204" pitchFamily="34" charset="0"/>
              </a:rPr>
              <a:t>Berlin Partner für Wirtschaft und Technologie GmbH</a:t>
            </a:r>
          </a:p>
        </p:txBody>
      </p:sp>
    </p:spTree>
    <p:extLst>
      <p:ext uri="{BB962C8B-B14F-4D97-AF65-F5344CB8AC3E}">
        <p14:creationId xmlns:p14="http://schemas.microsoft.com/office/powerpoint/2010/main" val="358843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7">
          <p15:clr>
            <a:srgbClr val="F26B43"/>
          </p15:clr>
        </p15:guide>
        <p15:guide id="2" pos="185">
          <p15:clr>
            <a:srgbClr val="F26B43"/>
          </p15:clr>
        </p15:guide>
        <p15:guide id="3" pos="5577">
          <p15:clr>
            <a:srgbClr val="F26B43"/>
          </p15:clr>
        </p15:guide>
        <p15:guide id="4" orient="horz" pos="363">
          <p15:clr>
            <a:srgbClr val="F26B43"/>
          </p15:clr>
        </p15:guide>
        <p15:guide id="5" orient="horz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7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36" r:id="rId2"/>
    <p:sldLayoutId id="2147483823" r:id="rId3"/>
    <p:sldLayoutId id="2147483829" r:id="rId4"/>
    <p:sldLayoutId id="214748382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79" userDrawn="1">
          <p15:clr>
            <a:srgbClr val="F26B43"/>
          </p15:clr>
        </p15:guide>
        <p15:guide id="2" pos="261" userDrawn="1">
          <p15:clr>
            <a:srgbClr val="F26B43"/>
          </p15:clr>
        </p15:guide>
        <p15:guide id="3" pos="5499" userDrawn="1">
          <p15:clr>
            <a:srgbClr val="F26B43"/>
          </p15:clr>
        </p15:guide>
        <p15:guide id="4" orient="horz" pos="519" userDrawn="1">
          <p15:clr>
            <a:srgbClr val="F26B43"/>
          </p15:clr>
        </p15:guide>
        <p15:guide id="5" orient="horz" pos="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128BAC-2C57-4175-89BB-7AA3C3E84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7" y="576264"/>
            <a:ext cx="5740285" cy="367770"/>
          </a:xfrm>
        </p:spPr>
        <p:txBody>
          <a:bodyPr/>
          <a:lstStyle/>
          <a:p>
            <a:r>
              <a:rPr lang="de-DE" dirty="0"/>
              <a:t>Company/Research Institution</a:t>
            </a:r>
          </a:p>
        </p:txBody>
      </p:sp>
      <p:grpSp>
        <p:nvGrpSpPr>
          <p:cNvPr id="5" name="Grafik 3" descr="Atom Silhouette">
            <a:extLst>
              <a:ext uri="{FF2B5EF4-FFF2-40B4-BE49-F238E27FC236}">
                <a16:creationId xmlns:a16="http://schemas.microsoft.com/office/drawing/2014/main" id="{03B0BA9E-A8D4-5BD3-B090-57D662CE3C5C}"/>
              </a:ext>
            </a:extLst>
          </p:cNvPr>
          <p:cNvGrpSpPr/>
          <p:nvPr/>
        </p:nvGrpSpPr>
        <p:grpSpPr>
          <a:xfrm>
            <a:off x="8440197" y="94643"/>
            <a:ext cx="209390" cy="235757"/>
            <a:chOff x="4242069" y="2200275"/>
            <a:chExt cx="659858" cy="742950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EF32B63E-601D-0E92-3628-A41E95D19AEE}"/>
                </a:ext>
              </a:extLst>
            </p:cNvPr>
            <p:cNvSpPr/>
            <p:nvPr/>
          </p:nvSpPr>
          <p:spPr>
            <a:xfrm>
              <a:off x="4242069" y="2200275"/>
              <a:ext cx="659858" cy="742950"/>
            </a:xfrm>
            <a:custGeom>
              <a:avLst/>
              <a:gdLst>
                <a:gd name="connsiteX0" fmla="*/ 568658 w 659858"/>
                <a:gd name="connsiteY0" fmla="*/ 371475 h 742950"/>
                <a:gd name="connsiteX1" fmla="*/ 651641 w 659858"/>
                <a:gd name="connsiteY1" fmla="*/ 185738 h 742950"/>
                <a:gd name="connsiteX2" fmla="*/ 449294 w 659858"/>
                <a:gd name="connsiteY2" fmla="*/ 164734 h 742950"/>
                <a:gd name="connsiteX3" fmla="*/ 329931 w 659858"/>
                <a:gd name="connsiteY3" fmla="*/ 0 h 742950"/>
                <a:gd name="connsiteX4" fmla="*/ 210567 w 659858"/>
                <a:gd name="connsiteY4" fmla="*/ 164734 h 742950"/>
                <a:gd name="connsiteX5" fmla="*/ 8220 w 659858"/>
                <a:gd name="connsiteY5" fmla="*/ 185738 h 742950"/>
                <a:gd name="connsiteX6" fmla="*/ 91204 w 659858"/>
                <a:gd name="connsiteY6" fmla="*/ 371475 h 742950"/>
                <a:gd name="connsiteX7" fmla="*/ 8220 w 659858"/>
                <a:gd name="connsiteY7" fmla="*/ 557213 h 742950"/>
                <a:gd name="connsiteX8" fmla="*/ 102019 w 659858"/>
                <a:gd name="connsiteY8" fmla="*/ 595545 h 742950"/>
                <a:gd name="connsiteX9" fmla="*/ 210556 w 659858"/>
                <a:gd name="connsiteY9" fmla="*/ 578168 h 742950"/>
                <a:gd name="connsiteX10" fmla="*/ 329931 w 659858"/>
                <a:gd name="connsiteY10" fmla="*/ 742950 h 742950"/>
                <a:gd name="connsiteX11" fmla="*/ 449306 w 659858"/>
                <a:gd name="connsiteY11" fmla="*/ 578168 h 742950"/>
                <a:gd name="connsiteX12" fmla="*/ 557842 w 659858"/>
                <a:gd name="connsiteY12" fmla="*/ 595545 h 742950"/>
                <a:gd name="connsiteX13" fmla="*/ 651641 w 659858"/>
                <a:gd name="connsiteY13" fmla="*/ 557213 h 742950"/>
                <a:gd name="connsiteX14" fmla="*/ 568658 w 659858"/>
                <a:gd name="connsiteY14" fmla="*/ 371475 h 742950"/>
                <a:gd name="connsiteX15" fmla="*/ 559433 w 659858"/>
                <a:gd name="connsiteY15" fmla="*/ 166073 h 742950"/>
                <a:gd name="connsiteX16" fmla="*/ 635140 w 659858"/>
                <a:gd name="connsiteY16" fmla="*/ 195263 h 742950"/>
                <a:gd name="connsiteX17" fmla="*/ 554626 w 659858"/>
                <a:gd name="connsiteY17" fmla="*/ 358257 h 742950"/>
                <a:gd name="connsiteX18" fmla="*/ 469537 w 659858"/>
                <a:gd name="connsiteY18" fmla="*/ 290873 h 742950"/>
                <a:gd name="connsiteX19" fmla="*/ 453734 w 659858"/>
                <a:gd name="connsiteY19" fmla="*/ 183526 h 742950"/>
                <a:gd name="connsiteX20" fmla="*/ 559433 w 659858"/>
                <a:gd name="connsiteY20" fmla="*/ 166073 h 742950"/>
                <a:gd name="connsiteX21" fmla="*/ 391843 w 659858"/>
                <a:gd name="connsiteY21" fmla="*/ 478710 h 742950"/>
                <a:gd name="connsiteX22" fmla="*/ 329931 w 659858"/>
                <a:gd name="connsiteY22" fmla="*/ 511493 h 742950"/>
                <a:gd name="connsiteX23" fmla="*/ 268018 w 659858"/>
                <a:gd name="connsiteY23" fmla="*/ 478713 h 742950"/>
                <a:gd name="connsiteX24" fmla="*/ 208678 w 659858"/>
                <a:gd name="connsiteY24" fmla="*/ 441486 h 742950"/>
                <a:gd name="connsiteX25" fmla="*/ 206106 w 659858"/>
                <a:gd name="connsiteY25" fmla="*/ 371475 h 742950"/>
                <a:gd name="connsiteX26" fmla="*/ 208678 w 659858"/>
                <a:gd name="connsiteY26" fmla="*/ 301466 h 742950"/>
                <a:gd name="connsiteX27" fmla="*/ 268018 w 659858"/>
                <a:gd name="connsiteY27" fmla="*/ 264239 h 742950"/>
                <a:gd name="connsiteX28" fmla="*/ 329942 w 659858"/>
                <a:gd name="connsiteY28" fmla="*/ 231464 h 742950"/>
                <a:gd name="connsiteX29" fmla="*/ 391843 w 659858"/>
                <a:gd name="connsiteY29" fmla="*/ 264239 h 742950"/>
                <a:gd name="connsiteX30" fmla="*/ 451184 w 659858"/>
                <a:gd name="connsiteY30" fmla="*/ 301469 h 742950"/>
                <a:gd name="connsiteX31" fmla="*/ 453756 w 659858"/>
                <a:gd name="connsiteY31" fmla="*/ 371478 h 742950"/>
                <a:gd name="connsiteX32" fmla="*/ 451184 w 659858"/>
                <a:gd name="connsiteY32" fmla="*/ 441487 h 742950"/>
                <a:gd name="connsiteX33" fmla="*/ 391843 w 659858"/>
                <a:gd name="connsiteY33" fmla="*/ 478710 h 742950"/>
                <a:gd name="connsiteX34" fmla="*/ 449005 w 659858"/>
                <a:gd name="connsiteY34" fmla="*/ 465918 h 742950"/>
                <a:gd name="connsiteX35" fmla="*/ 435247 w 659858"/>
                <a:gd name="connsiteY35" fmla="*/ 553887 h 742950"/>
                <a:gd name="connsiteX36" fmla="*/ 352122 w 659858"/>
                <a:gd name="connsiteY36" fmla="*/ 521788 h 742950"/>
                <a:gd name="connsiteX37" fmla="*/ 401366 w 659858"/>
                <a:gd name="connsiteY37" fmla="*/ 495208 h 742950"/>
                <a:gd name="connsiteX38" fmla="*/ 449005 w 659858"/>
                <a:gd name="connsiteY38" fmla="*/ 465918 h 742950"/>
                <a:gd name="connsiteX39" fmla="*/ 307738 w 659858"/>
                <a:gd name="connsiteY39" fmla="*/ 521789 h 742950"/>
                <a:gd name="connsiteX40" fmla="*/ 224616 w 659858"/>
                <a:gd name="connsiteY40" fmla="*/ 553888 h 742950"/>
                <a:gd name="connsiteX41" fmla="*/ 210857 w 659858"/>
                <a:gd name="connsiteY41" fmla="*/ 465919 h 742950"/>
                <a:gd name="connsiteX42" fmla="*/ 258493 w 659858"/>
                <a:gd name="connsiteY42" fmla="*/ 495212 h 742950"/>
                <a:gd name="connsiteX43" fmla="*/ 307738 w 659858"/>
                <a:gd name="connsiteY43" fmla="*/ 521789 h 742950"/>
                <a:gd name="connsiteX44" fmla="*/ 188606 w 659858"/>
                <a:gd name="connsiteY44" fmla="*/ 427374 h 742950"/>
                <a:gd name="connsiteX45" fmla="*/ 119302 w 659858"/>
                <a:gd name="connsiteY45" fmla="*/ 371475 h 742950"/>
                <a:gd name="connsiteX46" fmla="*/ 188606 w 659858"/>
                <a:gd name="connsiteY46" fmla="*/ 315576 h 742950"/>
                <a:gd name="connsiteX47" fmla="*/ 187056 w 659858"/>
                <a:gd name="connsiteY47" fmla="*/ 371475 h 742950"/>
                <a:gd name="connsiteX48" fmla="*/ 188606 w 659858"/>
                <a:gd name="connsiteY48" fmla="*/ 427374 h 742950"/>
                <a:gd name="connsiteX49" fmla="*/ 210857 w 659858"/>
                <a:gd name="connsiteY49" fmla="*/ 277032 h 742950"/>
                <a:gd name="connsiteX50" fmla="*/ 224615 w 659858"/>
                <a:gd name="connsiteY50" fmla="*/ 189063 h 742950"/>
                <a:gd name="connsiteX51" fmla="*/ 307680 w 659858"/>
                <a:gd name="connsiteY51" fmla="*/ 221133 h 742950"/>
                <a:gd name="connsiteX52" fmla="*/ 258493 w 659858"/>
                <a:gd name="connsiteY52" fmla="*/ 247739 h 742950"/>
                <a:gd name="connsiteX53" fmla="*/ 210857 w 659858"/>
                <a:gd name="connsiteY53" fmla="*/ 277032 h 742950"/>
                <a:gd name="connsiteX54" fmla="*/ 352175 w 659858"/>
                <a:gd name="connsiteY54" fmla="*/ 221131 h 742950"/>
                <a:gd name="connsiteX55" fmla="*/ 435258 w 659858"/>
                <a:gd name="connsiteY55" fmla="*/ 189119 h 742950"/>
                <a:gd name="connsiteX56" fmla="*/ 449005 w 659858"/>
                <a:gd name="connsiteY56" fmla="*/ 277035 h 742950"/>
                <a:gd name="connsiteX57" fmla="*/ 401368 w 659858"/>
                <a:gd name="connsiteY57" fmla="*/ 247739 h 742950"/>
                <a:gd name="connsiteX58" fmla="*/ 352175 w 659858"/>
                <a:gd name="connsiteY58" fmla="*/ 221131 h 742950"/>
                <a:gd name="connsiteX59" fmla="*/ 471255 w 659858"/>
                <a:gd name="connsiteY59" fmla="*/ 315576 h 742950"/>
                <a:gd name="connsiteX60" fmla="*/ 540560 w 659858"/>
                <a:gd name="connsiteY60" fmla="*/ 371475 h 742950"/>
                <a:gd name="connsiteX61" fmla="*/ 471255 w 659858"/>
                <a:gd name="connsiteY61" fmla="*/ 427374 h 742950"/>
                <a:gd name="connsiteX62" fmla="*/ 472806 w 659858"/>
                <a:gd name="connsiteY62" fmla="*/ 371475 h 742950"/>
                <a:gd name="connsiteX63" fmla="*/ 471255 w 659858"/>
                <a:gd name="connsiteY63" fmla="*/ 315576 h 742950"/>
                <a:gd name="connsiteX64" fmla="*/ 329931 w 659858"/>
                <a:gd name="connsiteY64" fmla="*/ 19050 h 742950"/>
                <a:gd name="connsiteX65" fmla="*/ 430829 w 659858"/>
                <a:gd name="connsiteY65" fmla="*/ 170278 h 742950"/>
                <a:gd name="connsiteX66" fmla="*/ 329931 w 659858"/>
                <a:gd name="connsiteY66" fmla="*/ 210276 h 742950"/>
                <a:gd name="connsiteX67" fmla="*/ 229032 w 659858"/>
                <a:gd name="connsiteY67" fmla="*/ 170278 h 742950"/>
                <a:gd name="connsiteX68" fmla="*/ 329931 w 659858"/>
                <a:gd name="connsiteY68" fmla="*/ 19050 h 742950"/>
                <a:gd name="connsiteX69" fmla="*/ 24721 w 659858"/>
                <a:gd name="connsiteY69" fmla="*/ 195263 h 742950"/>
                <a:gd name="connsiteX70" fmla="*/ 206138 w 659858"/>
                <a:gd name="connsiteY70" fmla="*/ 183495 h 742950"/>
                <a:gd name="connsiteX71" fmla="*/ 190327 w 659858"/>
                <a:gd name="connsiteY71" fmla="*/ 290873 h 742950"/>
                <a:gd name="connsiteX72" fmla="*/ 105236 w 659858"/>
                <a:gd name="connsiteY72" fmla="*/ 358257 h 742950"/>
                <a:gd name="connsiteX73" fmla="*/ 24721 w 659858"/>
                <a:gd name="connsiteY73" fmla="*/ 195263 h 742950"/>
                <a:gd name="connsiteX74" fmla="*/ 24721 w 659858"/>
                <a:gd name="connsiteY74" fmla="*/ 547688 h 742950"/>
                <a:gd name="connsiteX75" fmla="*/ 105240 w 659858"/>
                <a:gd name="connsiteY75" fmla="*/ 384693 h 742950"/>
                <a:gd name="connsiteX76" fmla="*/ 190329 w 659858"/>
                <a:gd name="connsiteY76" fmla="*/ 452077 h 742950"/>
                <a:gd name="connsiteX77" fmla="*/ 206140 w 659858"/>
                <a:gd name="connsiteY77" fmla="*/ 559455 h 742950"/>
                <a:gd name="connsiteX78" fmla="*/ 24721 w 659858"/>
                <a:gd name="connsiteY78" fmla="*/ 547688 h 742950"/>
                <a:gd name="connsiteX79" fmla="*/ 329931 w 659858"/>
                <a:gd name="connsiteY79" fmla="*/ 723900 h 742950"/>
                <a:gd name="connsiteX80" fmla="*/ 229026 w 659858"/>
                <a:gd name="connsiteY80" fmla="*/ 572643 h 742950"/>
                <a:gd name="connsiteX81" fmla="*/ 329931 w 659858"/>
                <a:gd name="connsiteY81" fmla="*/ 532638 h 742950"/>
                <a:gd name="connsiteX82" fmla="*/ 430837 w 659858"/>
                <a:gd name="connsiteY82" fmla="*/ 572643 h 742950"/>
                <a:gd name="connsiteX83" fmla="*/ 329931 w 659858"/>
                <a:gd name="connsiteY83" fmla="*/ 723900 h 742950"/>
                <a:gd name="connsiteX84" fmla="*/ 635140 w 659858"/>
                <a:gd name="connsiteY84" fmla="*/ 547688 h 742950"/>
                <a:gd name="connsiteX85" fmla="*/ 453723 w 659858"/>
                <a:gd name="connsiteY85" fmla="*/ 559455 h 742950"/>
                <a:gd name="connsiteX86" fmla="*/ 469535 w 659858"/>
                <a:gd name="connsiteY86" fmla="*/ 452077 h 742950"/>
                <a:gd name="connsiteX87" fmla="*/ 554626 w 659858"/>
                <a:gd name="connsiteY87" fmla="*/ 384693 h 742950"/>
                <a:gd name="connsiteX88" fmla="*/ 635140 w 659858"/>
                <a:gd name="connsiteY88" fmla="*/ 547688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59858" h="742950">
                  <a:moveTo>
                    <a:pt x="568658" y="371475"/>
                  </a:moveTo>
                  <a:cubicBezTo>
                    <a:pt x="642558" y="299540"/>
                    <a:pt x="676868" y="229437"/>
                    <a:pt x="651641" y="185738"/>
                  </a:cubicBezTo>
                  <a:cubicBezTo>
                    <a:pt x="626415" y="142038"/>
                    <a:pt x="548540" y="136699"/>
                    <a:pt x="449294" y="164734"/>
                  </a:cubicBezTo>
                  <a:cubicBezTo>
                    <a:pt x="423948" y="64763"/>
                    <a:pt x="380391" y="0"/>
                    <a:pt x="329931" y="0"/>
                  </a:cubicBezTo>
                  <a:cubicBezTo>
                    <a:pt x="279470" y="0"/>
                    <a:pt x="235912" y="64763"/>
                    <a:pt x="210567" y="164734"/>
                  </a:cubicBezTo>
                  <a:cubicBezTo>
                    <a:pt x="111317" y="136699"/>
                    <a:pt x="33454" y="142036"/>
                    <a:pt x="8220" y="185738"/>
                  </a:cubicBezTo>
                  <a:cubicBezTo>
                    <a:pt x="-17014" y="229439"/>
                    <a:pt x="17303" y="299540"/>
                    <a:pt x="91204" y="371475"/>
                  </a:cubicBezTo>
                  <a:cubicBezTo>
                    <a:pt x="17303" y="443410"/>
                    <a:pt x="-17007" y="513513"/>
                    <a:pt x="8220" y="557213"/>
                  </a:cubicBezTo>
                  <a:cubicBezTo>
                    <a:pt x="23174" y="583113"/>
                    <a:pt x="56599" y="595545"/>
                    <a:pt x="102019" y="595545"/>
                  </a:cubicBezTo>
                  <a:cubicBezTo>
                    <a:pt x="138815" y="594649"/>
                    <a:pt x="175321" y="588804"/>
                    <a:pt x="210556" y="578168"/>
                  </a:cubicBezTo>
                  <a:cubicBezTo>
                    <a:pt x="235899" y="678163"/>
                    <a:pt x="279462" y="742950"/>
                    <a:pt x="329931" y="742950"/>
                  </a:cubicBezTo>
                  <a:cubicBezTo>
                    <a:pt x="380400" y="742950"/>
                    <a:pt x="423963" y="678163"/>
                    <a:pt x="449306" y="578168"/>
                  </a:cubicBezTo>
                  <a:cubicBezTo>
                    <a:pt x="484541" y="588804"/>
                    <a:pt x="521047" y="594650"/>
                    <a:pt x="557842" y="595545"/>
                  </a:cubicBezTo>
                  <a:cubicBezTo>
                    <a:pt x="603249" y="595545"/>
                    <a:pt x="636689" y="583109"/>
                    <a:pt x="651641" y="557213"/>
                  </a:cubicBezTo>
                  <a:cubicBezTo>
                    <a:pt x="676868" y="513513"/>
                    <a:pt x="642558" y="443410"/>
                    <a:pt x="568658" y="371475"/>
                  </a:cubicBezTo>
                  <a:close/>
                  <a:moveTo>
                    <a:pt x="559433" y="166073"/>
                  </a:moveTo>
                  <a:cubicBezTo>
                    <a:pt x="596658" y="166073"/>
                    <a:pt x="623713" y="175464"/>
                    <a:pt x="635140" y="195263"/>
                  </a:cubicBezTo>
                  <a:cubicBezTo>
                    <a:pt x="655686" y="230839"/>
                    <a:pt x="621847" y="293275"/>
                    <a:pt x="554626" y="358257"/>
                  </a:cubicBezTo>
                  <a:cubicBezTo>
                    <a:pt x="527816" y="333900"/>
                    <a:pt x="499388" y="311388"/>
                    <a:pt x="469537" y="290873"/>
                  </a:cubicBezTo>
                  <a:cubicBezTo>
                    <a:pt x="466696" y="254775"/>
                    <a:pt x="461417" y="218910"/>
                    <a:pt x="453734" y="183526"/>
                  </a:cubicBezTo>
                  <a:cubicBezTo>
                    <a:pt x="488019" y="172972"/>
                    <a:pt x="523574" y="167101"/>
                    <a:pt x="559433" y="166073"/>
                  </a:cubicBezTo>
                  <a:close/>
                  <a:moveTo>
                    <a:pt x="391843" y="478710"/>
                  </a:moveTo>
                  <a:cubicBezTo>
                    <a:pt x="371158" y="490654"/>
                    <a:pt x="350430" y="501597"/>
                    <a:pt x="329931" y="511493"/>
                  </a:cubicBezTo>
                  <a:cubicBezTo>
                    <a:pt x="309431" y="501600"/>
                    <a:pt x="288704" y="490657"/>
                    <a:pt x="268018" y="478713"/>
                  </a:cubicBezTo>
                  <a:cubicBezTo>
                    <a:pt x="247333" y="466770"/>
                    <a:pt x="227493" y="454291"/>
                    <a:pt x="208678" y="441486"/>
                  </a:cubicBezTo>
                  <a:cubicBezTo>
                    <a:pt x="206993" y="418782"/>
                    <a:pt x="206106" y="395360"/>
                    <a:pt x="206106" y="371475"/>
                  </a:cubicBezTo>
                  <a:cubicBezTo>
                    <a:pt x="206106" y="347590"/>
                    <a:pt x="206993" y="324168"/>
                    <a:pt x="208678" y="301466"/>
                  </a:cubicBezTo>
                  <a:cubicBezTo>
                    <a:pt x="227496" y="288661"/>
                    <a:pt x="247337" y="276182"/>
                    <a:pt x="268018" y="264239"/>
                  </a:cubicBezTo>
                  <a:cubicBezTo>
                    <a:pt x="288700" y="252295"/>
                    <a:pt x="309437" y="241359"/>
                    <a:pt x="329942" y="231464"/>
                  </a:cubicBezTo>
                  <a:cubicBezTo>
                    <a:pt x="350439" y="241357"/>
                    <a:pt x="371162" y="252297"/>
                    <a:pt x="391843" y="264239"/>
                  </a:cubicBezTo>
                  <a:cubicBezTo>
                    <a:pt x="412525" y="276180"/>
                    <a:pt x="432368" y="288661"/>
                    <a:pt x="451184" y="301469"/>
                  </a:cubicBezTo>
                  <a:cubicBezTo>
                    <a:pt x="452867" y="324167"/>
                    <a:pt x="453756" y="347589"/>
                    <a:pt x="453756" y="371478"/>
                  </a:cubicBezTo>
                  <a:cubicBezTo>
                    <a:pt x="453756" y="395367"/>
                    <a:pt x="452870" y="418785"/>
                    <a:pt x="451184" y="441487"/>
                  </a:cubicBezTo>
                  <a:cubicBezTo>
                    <a:pt x="432368" y="454288"/>
                    <a:pt x="412529" y="466767"/>
                    <a:pt x="391843" y="478710"/>
                  </a:cubicBezTo>
                  <a:close/>
                  <a:moveTo>
                    <a:pt x="449005" y="465918"/>
                  </a:moveTo>
                  <a:cubicBezTo>
                    <a:pt x="446078" y="495477"/>
                    <a:pt x="441484" y="524847"/>
                    <a:pt x="435247" y="553887"/>
                  </a:cubicBezTo>
                  <a:cubicBezTo>
                    <a:pt x="406956" y="544762"/>
                    <a:pt x="379204" y="534045"/>
                    <a:pt x="352122" y="521788"/>
                  </a:cubicBezTo>
                  <a:cubicBezTo>
                    <a:pt x="368417" y="513556"/>
                    <a:pt x="384849" y="504744"/>
                    <a:pt x="401366" y="495208"/>
                  </a:cubicBezTo>
                  <a:cubicBezTo>
                    <a:pt x="417861" y="485688"/>
                    <a:pt x="433741" y="475925"/>
                    <a:pt x="449005" y="465918"/>
                  </a:cubicBezTo>
                  <a:close/>
                  <a:moveTo>
                    <a:pt x="307738" y="521789"/>
                  </a:moveTo>
                  <a:cubicBezTo>
                    <a:pt x="280657" y="534046"/>
                    <a:pt x="252905" y="544762"/>
                    <a:pt x="224616" y="553888"/>
                  </a:cubicBezTo>
                  <a:cubicBezTo>
                    <a:pt x="218378" y="524848"/>
                    <a:pt x="213784" y="495478"/>
                    <a:pt x="210857" y="465919"/>
                  </a:cubicBezTo>
                  <a:cubicBezTo>
                    <a:pt x="226111" y="475898"/>
                    <a:pt x="241989" y="485662"/>
                    <a:pt x="258493" y="495212"/>
                  </a:cubicBezTo>
                  <a:cubicBezTo>
                    <a:pt x="275012" y="504748"/>
                    <a:pt x="291450" y="513559"/>
                    <a:pt x="307738" y="521789"/>
                  </a:cubicBezTo>
                  <a:close/>
                  <a:moveTo>
                    <a:pt x="188606" y="427374"/>
                  </a:moveTo>
                  <a:cubicBezTo>
                    <a:pt x="164471" y="410060"/>
                    <a:pt x="141333" y="391397"/>
                    <a:pt x="119302" y="371475"/>
                  </a:cubicBezTo>
                  <a:cubicBezTo>
                    <a:pt x="141333" y="351553"/>
                    <a:pt x="164471" y="332890"/>
                    <a:pt x="188606" y="315576"/>
                  </a:cubicBezTo>
                  <a:cubicBezTo>
                    <a:pt x="187592" y="333775"/>
                    <a:pt x="187076" y="352409"/>
                    <a:pt x="187056" y="371475"/>
                  </a:cubicBezTo>
                  <a:cubicBezTo>
                    <a:pt x="187056" y="390520"/>
                    <a:pt x="187573" y="409153"/>
                    <a:pt x="188606" y="427374"/>
                  </a:cubicBezTo>
                  <a:close/>
                  <a:moveTo>
                    <a:pt x="210857" y="277032"/>
                  </a:moveTo>
                  <a:cubicBezTo>
                    <a:pt x="213784" y="247473"/>
                    <a:pt x="218378" y="218103"/>
                    <a:pt x="224615" y="189063"/>
                  </a:cubicBezTo>
                  <a:cubicBezTo>
                    <a:pt x="252885" y="198181"/>
                    <a:pt x="280617" y="208888"/>
                    <a:pt x="307680" y="221133"/>
                  </a:cubicBezTo>
                  <a:cubicBezTo>
                    <a:pt x="291412" y="229353"/>
                    <a:pt x="275016" y="238222"/>
                    <a:pt x="258493" y="247739"/>
                  </a:cubicBezTo>
                  <a:cubicBezTo>
                    <a:pt x="242000" y="257261"/>
                    <a:pt x="226121" y="267025"/>
                    <a:pt x="210857" y="277032"/>
                  </a:cubicBezTo>
                  <a:close/>
                  <a:moveTo>
                    <a:pt x="352175" y="221131"/>
                  </a:moveTo>
                  <a:cubicBezTo>
                    <a:pt x="379243" y="208900"/>
                    <a:pt x="406981" y="198212"/>
                    <a:pt x="435258" y="189119"/>
                  </a:cubicBezTo>
                  <a:cubicBezTo>
                    <a:pt x="441490" y="218143"/>
                    <a:pt x="446080" y="247494"/>
                    <a:pt x="449005" y="277035"/>
                  </a:cubicBezTo>
                  <a:cubicBezTo>
                    <a:pt x="433750" y="267054"/>
                    <a:pt x="417872" y="257289"/>
                    <a:pt x="401368" y="247739"/>
                  </a:cubicBezTo>
                  <a:cubicBezTo>
                    <a:pt x="384873" y="238218"/>
                    <a:pt x="368475" y="229349"/>
                    <a:pt x="352175" y="221131"/>
                  </a:cubicBezTo>
                  <a:close/>
                  <a:moveTo>
                    <a:pt x="471255" y="315576"/>
                  </a:moveTo>
                  <a:cubicBezTo>
                    <a:pt x="495391" y="332890"/>
                    <a:pt x="518529" y="351553"/>
                    <a:pt x="540560" y="371475"/>
                  </a:cubicBezTo>
                  <a:cubicBezTo>
                    <a:pt x="518529" y="391397"/>
                    <a:pt x="495391" y="410060"/>
                    <a:pt x="471255" y="427374"/>
                  </a:cubicBezTo>
                  <a:cubicBezTo>
                    <a:pt x="472270" y="409175"/>
                    <a:pt x="472787" y="390542"/>
                    <a:pt x="472806" y="371475"/>
                  </a:cubicBezTo>
                  <a:cubicBezTo>
                    <a:pt x="472806" y="352430"/>
                    <a:pt x="472289" y="333797"/>
                    <a:pt x="471255" y="315576"/>
                  </a:cubicBezTo>
                  <a:close/>
                  <a:moveTo>
                    <a:pt x="329931" y="19050"/>
                  </a:moveTo>
                  <a:cubicBezTo>
                    <a:pt x="371013" y="19050"/>
                    <a:pt x="408165" y="79567"/>
                    <a:pt x="430829" y="170278"/>
                  </a:cubicBezTo>
                  <a:cubicBezTo>
                    <a:pt x="396332" y="181318"/>
                    <a:pt x="362623" y="194681"/>
                    <a:pt x="329931" y="210276"/>
                  </a:cubicBezTo>
                  <a:cubicBezTo>
                    <a:pt x="297239" y="194682"/>
                    <a:pt x="263529" y="181319"/>
                    <a:pt x="229032" y="170278"/>
                  </a:cubicBezTo>
                  <a:cubicBezTo>
                    <a:pt x="251696" y="79567"/>
                    <a:pt x="288849" y="19050"/>
                    <a:pt x="329931" y="19050"/>
                  </a:cubicBezTo>
                  <a:close/>
                  <a:moveTo>
                    <a:pt x="24721" y="195263"/>
                  </a:moveTo>
                  <a:cubicBezTo>
                    <a:pt x="45263" y="159688"/>
                    <a:pt x="116249" y="157769"/>
                    <a:pt x="206138" y="183495"/>
                  </a:cubicBezTo>
                  <a:cubicBezTo>
                    <a:pt x="198451" y="218890"/>
                    <a:pt x="193168" y="254764"/>
                    <a:pt x="190327" y="290873"/>
                  </a:cubicBezTo>
                  <a:cubicBezTo>
                    <a:pt x="160474" y="311388"/>
                    <a:pt x="132045" y="333900"/>
                    <a:pt x="105236" y="358257"/>
                  </a:cubicBezTo>
                  <a:cubicBezTo>
                    <a:pt x="38014" y="293275"/>
                    <a:pt x="4181" y="230839"/>
                    <a:pt x="24721" y="195263"/>
                  </a:cubicBezTo>
                  <a:close/>
                  <a:moveTo>
                    <a:pt x="24721" y="547688"/>
                  </a:moveTo>
                  <a:cubicBezTo>
                    <a:pt x="4181" y="512111"/>
                    <a:pt x="38014" y="449675"/>
                    <a:pt x="105240" y="384693"/>
                  </a:cubicBezTo>
                  <a:cubicBezTo>
                    <a:pt x="132049" y="409050"/>
                    <a:pt x="160477" y="431563"/>
                    <a:pt x="190329" y="452077"/>
                  </a:cubicBezTo>
                  <a:cubicBezTo>
                    <a:pt x="193170" y="488186"/>
                    <a:pt x="198452" y="524060"/>
                    <a:pt x="206140" y="559455"/>
                  </a:cubicBezTo>
                  <a:cubicBezTo>
                    <a:pt x="116246" y="585183"/>
                    <a:pt x="45260" y="583267"/>
                    <a:pt x="24721" y="547688"/>
                  </a:cubicBezTo>
                  <a:close/>
                  <a:moveTo>
                    <a:pt x="329931" y="723900"/>
                  </a:moveTo>
                  <a:cubicBezTo>
                    <a:pt x="288844" y="723900"/>
                    <a:pt x="251689" y="663369"/>
                    <a:pt x="229026" y="572643"/>
                  </a:cubicBezTo>
                  <a:cubicBezTo>
                    <a:pt x="263525" y="561601"/>
                    <a:pt x="297237" y="548235"/>
                    <a:pt x="329931" y="532638"/>
                  </a:cubicBezTo>
                  <a:cubicBezTo>
                    <a:pt x="362624" y="548235"/>
                    <a:pt x="396337" y="561601"/>
                    <a:pt x="430837" y="572643"/>
                  </a:cubicBezTo>
                  <a:cubicBezTo>
                    <a:pt x="408173" y="663369"/>
                    <a:pt x="371017" y="723900"/>
                    <a:pt x="329931" y="723900"/>
                  </a:cubicBezTo>
                  <a:close/>
                  <a:moveTo>
                    <a:pt x="635140" y="547688"/>
                  </a:moveTo>
                  <a:cubicBezTo>
                    <a:pt x="614599" y="583262"/>
                    <a:pt x="543613" y="585181"/>
                    <a:pt x="453723" y="559455"/>
                  </a:cubicBezTo>
                  <a:cubicBezTo>
                    <a:pt x="461411" y="524060"/>
                    <a:pt x="466694" y="488186"/>
                    <a:pt x="469535" y="452077"/>
                  </a:cubicBezTo>
                  <a:cubicBezTo>
                    <a:pt x="499387" y="431563"/>
                    <a:pt x="527816" y="409050"/>
                    <a:pt x="554626" y="384693"/>
                  </a:cubicBezTo>
                  <a:cubicBezTo>
                    <a:pt x="621847" y="449675"/>
                    <a:pt x="655686" y="512111"/>
                    <a:pt x="635140" y="54768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CE77BCA6-22D8-3DA3-6B43-DFB2303BE885}"/>
                </a:ext>
              </a:extLst>
            </p:cNvPr>
            <p:cNvSpPr/>
            <p:nvPr/>
          </p:nvSpPr>
          <p:spPr>
            <a:xfrm>
              <a:off x="4514850" y="2514600"/>
              <a:ext cx="114300" cy="114300"/>
            </a:xfrm>
            <a:custGeom>
              <a:avLst/>
              <a:gdLst>
                <a:gd name="connsiteX0" fmla="*/ 57150 w 114300"/>
                <a:gd name="connsiteY0" fmla="*/ 0 h 114300"/>
                <a:gd name="connsiteX1" fmla="*/ 0 w 114300"/>
                <a:gd name="connsiteY1" fmla="*/ 57150 h 114300"/>
                <a:gd name="connsiteX2" fmla="*/ 57150 w 114300"/>
                <a:gd name="connsiteY2" fmla="*/ 114300 h 114300"/>
                <a:gd name="connsiteX3" fmla="*/ 114300 w 114300"/>
                <a:gd name="connsiteY3" fmla="*/ 57150 h 114300"/>
                <a:gd name="connsiteX4" fmla="*/ 57150 w 114300"/>
                <a:gd name="connsiteY4" fmla="*/ 0 h 114300"/>
                <a:gd name="connsiteX5" fmla="*/ 57150 w 114300"/>
                <a:gd name="connsiteY5" fmla="*/ 95250 h 114300"/>
                <a:gd name="connsiteX6" fmla="*/ 19050 w 114300"/>
                <a:gd name="connsiteY6" fmla="*/ 57150 h 114300"/>
                <a:gd name="connsiteX7" fmla="*/ 57150 w 114300"/>
                <a:gd name="connsiteY7" fmla="*/ 19050 h 114300"/>
                <a:gd name="connsiteX8" fmla="*/ 95250 w 114300"/>
                <a:gd name="connsiteY8" fmla="*/ 57150 h 114300"/>
                <a:gd name="connsiteX9" fmla="*/ 57150 w 114300"/>
                <a:gd name="connsiteY9" fmla="*/ 952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0"/>
                  </a:move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266" y="25601"/>
                    <a:pt x="88699" y="34"/>
                    <a:pt x="57150" y="0"/>
                  </a:cubicBezTo>
                  <a:close/>
                  <a:moveTo>
                    <a:pt x="57150" y="95250"/>
                  </a:move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26" y="78182"/>
                    <a:pt x="78182" y="95226"/>
                    <a:pt x="57150" y="9525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BE448433-9C09-4CAE-4E52-23C477E89613}"/>
              </a:ext>
            </a:extLst>
          </p:cNvPr>
          <p:cNvSpPr txBox="1"/>
          <p:nvPr/>
        </p:nvSpPr>
        <p:spPr>
          <a:xfrm>
            <a:off x="366548" y="1170053"/>
            <a:ext cx="42015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</a:t>
            </a:r>
          </a:p>
          <a:p>
            <a:endParaRPr lang="de-DE" sz="1400" dirty="0"/>
          </a:p>
          <a:p>
            <a:r>
              <a:rPr lang="en-US" sz="1200" dirty="0"/>
              <a:t>Short description in which technology/field of application your company is active or what your research institution/research group is focusing on.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What is the relation of your company/research to wearables or integrated technologies? </a:t>
            </a:r>
          </a:p>
          <a:p>
            <a:endParaRPr lang="de-DE" sz="12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0A67902-A22C-0FE1-43FA-B47CFB3F2D6D}"/>
              </a:ext>
            </a:extLst>
          </p:cNvPr>
          <p:cNvSpPr txBox="1"/>
          <p:nvPr/>
        </p:nvSpPr>
        <p:spPr>
          <a:xfrm>
            <a:off x="4568057" y="1170053"/>
            <a:ext cx="33092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Expertise/</a:t>
            </a:r>
            <a:r>
              <a:rPr lang="de-DE" dirty="0" err="1"/>
              <a:t>Offer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Looking for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 …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474033-B72E-7AC4-A5BF-BEF097A5BC6C}"/>
              </a:ext>
            </a:extLst>
          </p:cNvPr>
          <p:cNvSpPr txBox="1"/>
          <p:nvPr/>
        </p:nvSpPr>
        <p:spPr>
          <a:xfrm>
            <a:off x="6327544" y="193710"/>
            <a:ext cx="12100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LOGO</a:t>
            </a:r>
          </a:p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11B03-492D-78A4-0DCE-A2B9C943D6D5}"/>
              </a:ext>
            </a:extLst>
          </p:cNvPr>
          <p:cNvSpPr txBox="1"/>
          <p:nvPr/>
        </p:nvSpPr>
        <p:spPr>
          <a:xfrm>
            <a:off x="7131574" y="3152373"/>
            <a:ext cx="1714597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Contact:        </a:t>
            </a:r>
          </a:p>
          <a:p>
            <a:r>
              <a:rPr lang="de-DE" sz="1400" dirty="0"/>
              <a:t>Name</a:t>
            </a:r>
            <a:br>
              <a:rPr lang="de-DE" sz="1400" dirty="0"/>
            </a:br>
            <a:r>
              <a:rPr lang="de-DE" sz="1400" dirty="0" err="1"/>
              <a:t>Adress</a:t>
            </a:r>
            <a:endParaRPr lang="de-DE" sz="1400" dirty="0"/>
          </a:p>
          <a:p>
            <a:r>
              <a:rPr lang="de-DE" dirty="0"/>
              <a:t>📧</a:t>
            </a:r>
            <a:br>
              <a:rPr lang="de-DE" dirty="0"/>
            </a:br>
            <a:r>
              <a:rPr lang="de-DE" dirty="0"/>
              <a:t>📞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852E096-5AC0-02C6-FE50-A8CA41486EB2}"/>
              </a:ext>
            </a:extLst>
          </p:cNvPr>
          <p:cNvSpPr/>
          <p:nvPr/>
        </p:nvSpPr>
        <p:spPr bwMode="auto">
          <a:xfrm>
            <a:off x="7782713" y="-6875"/>
            <a:ext cx="1368162" cy="129941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Grafik 7" descr="Glühbirne und Zahnrad Silhouette">
            <a:extLst>
              <a:ext uri="{FF2B5EF4-FFF2-40B4-BE49-F238E27FC236}">
                <a16:creationId xmlns:a16="http://schemas.microsoft.com/office/drawing/2014/main" id="{2FFAA1EA-B034-1B30-229D-9F0E97D0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8307" y="1809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143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P Master Inhaltsseiten für hellen HG">
  <a:themeElements>
    <a:clrScheme name="Benutzerdefiniert 7">
      <a:dk1>
        <a:srgbClr val="000000"/>
      </a:dk1>
      <a:lt1>
        <a:sysClr val="window" lastClr="FFFFFF"/>
      </a:lt1>
      <a:dk2>
        <a:srgbClr val="002856"/>
      </a:dk2>
      <a:lt2>
        <a:srgbClr val="E40422"/>
      </a:lt2>
      <a:accent1>
        <a:srgbClr val="4F90CD"/>
      </a:accent1>
      <a:accent2>
        <a:srgbClr val="9BCFAF"/>
      </a:accent2>
      <a:accent3>
        <a:srgbClr val="00AA84"/>
      </a:accent3>
      <a:accent4>
        <a:srgbClr val="FFE70E"/>
      </a:accent4>
      <a:accent5>
        <a:srgbClr val="F39300"/>
      </a:accent5>
      <a:accent6>
        <a:srgbClr val="F5B4CB"/>
      </a:accent6>
      <a:hlink>
        <a:srgbClr val="000000"/>
      </a:hlink>
      <a:folHlink>
        <a:srgbClr val="000000"/>
      </a:folHlink>
    </a:clrScheme>
    <a:fontScheme name="Berlin Partner Neue Marke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9D784F1-505D-4E8A-B84D-9F0C304F4F1A}"/>
    </a:ext>
  </a:extLst>
</a:theme>
</file>

<file path=ppt/theme/theme2.xml><?xml version="1.0" encoding="utf-8"?>
<a:theme xmlns:a="http://schemas.openxmlformats.org/drawingml/2006/main" name="2_BP Master für dunklen HG">
  <a:themeElements>
    <a:clrScheme name="Benutzerdefiniert 3">
      <a:dk1>
        <a:srgbClr val="000000"/>
      </a:dk1>
      <a:lt1>
        <a:sysClr val="window" lastClr="FFFFFF"/>
      </a:lt1>
      <a:dk2>
        <a:srgbClr val="002856"/>
      </a:dk2>
      <a:lt2>
        <a:srgbClr val="CCCCCC"/>
      </a:lt2>
      <a:accent1>
        <a:srgbClr val="E40422"/>
      </a:accent1>
      <a:accent2>
        <a:srgbClr val="9BCFAF"/>
      </a:accent2>
      <a:accent3>
        <a:srgbClr val="00AA84"/>
      </a:accent3>
      <a:accent4>
        <a:srgbClr val="AAD2E7"/>
      </a:accent4>
      <a:accent5>
        <a:srgbClr val="4E90CD"/>
      </a:accent5>
      <a:accent6>
        <a:srgbClr val="F39300"/>
      </a:accent6>
      <a:hlink>
        <a:srgbClr val="F5B4CB"/>
      </a:hlink>
      <a:folHlink>
        <a:srgbClr val="9185BE"/>
      </a:folHlink>
    </a:clrScheme>
    <a:fontScheme name="Berlin Partner Neue Marke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32C42EC-799B-4618-AB8E-C600CDD09D01}"/>
    </a:ext>
  </a:extLst>
</a:theme>
</file>

<file path=ppt/theme/theme3.xml><?xml version="1.0" encoding="utf-8"?>
<a:theme xmlns:a="http://schemas.openxmlformats.org/drawingml/2006/main" name="BP Master Titelseiten">
  <a:themeElements>
    <a:clrScheme name="Benutzerdefiniert 2">
      <a:dk1>
        <a:sysClr val="windowText" lastClr="000000"/>
      </a:dk1>
      <a:lt1>
        <a:sysClr val="window" lastClr="FFFFFF"/>
      </a:lt1>
      <a:dk2>
        <a:srgbClr val="4B4B4B"/>
      </a:dk2>
      <a:lt2>
        <a:srgbClr val="E7E6E6"/>
      </a:lt2>
      <a:accent1>
        <a:srgbClr val="E20026"/>
      </a:accent1>
      <a:accent2>
        <a:srgbClr val="81AABD"/>
      </a:accent2>
      <a:accent3>
        <a:srgbClr val="60AD8A"/>
      </a:accent3>
      <a:accent4>
        <a:srgbClr val="004899"/>
      </a:accent4>
      <a:accent5>
        <a:srgbClr val="F59C00"/>
      </a:accent5>
      <a:accent6>
        <a:srgbClr val="96B223"/>
      </a:accent6>
      <a:hlink>
        <a:srgbClr val="E20026"/>
      </a:hlink>
      <a:folHlink>
        <a:srgbClr val="706F6F"/>
      </a:folHlink>
    </a:clrScheme>
    <a:fontScheme name="Berlin Partner">
      <a:majorFont>
        <a:latin typeface="BMFChangeLetter"/>
        <a:ea typeface=""/>
        <a:cs typeface=""/>
      </a:majorFont>
      <a:minorFont>
        <a:latin typeface="BMFChang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CDEBF01-99BF-4E01-8D6C-EB64236A3E31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e28a94-1d8f-416d-a772-bc1f506fbd19">
      <UserInfo>
        <DisplayName>Rauschenberg, Cindy</DisplayName>
        <AccountId>163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6AB6B1A72E984DAA69117943E543D0" ma:contentTypeVersion="4" ma:contentTypeDescription="Ein neues Dokument erstellen." ma:contentTypeScope="" ma:versionID="b5c5bd7f4d85307af28dae733571f506">
  <xsd:schema xmlns:xsd="http://www.w3.org/2001/XMLSchema" xmlns:xs="http://www.w3.org/2001/XMLSchema" xmlns:p="http://schemas.microsoft.com/office/2006/metadata/properties" xmlns:ns2="20e28a94-1d8f-416d-a772-bc1f506fbd19" xmlns:ns3="458f3c26-5f81-4403-a316-7deb462980d4" targetNamespace="http://schemas.microsoft.com/office/2006/metadata/properties" ma:root="true" ma:fieldsID="242bec305c313fc23d3c3ac0f423de6d" ns2:_="" ns3:_="">
    <xsd:import namespace="20e28a94-1d8f-416d-a772-bc1f506fbd19"/>
    <xsd:import namespace="458f3c26-5f81-4403-a316-7deb462980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28a94-1d8f-416d-a772-bc1f506fbd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f3c26-5f81-4403-a316-7deb46298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31F725-5BC8-48E7-8E18-D4D716B7E2D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0e28a94-1d8f-416d-a772-bc1f506fbd19"/>
    <ds:schemaRef ds:uri="458f3c26-5f81-4403-a316-7deb462980d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B98C67-2293-40A0-973D-2F59E9247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28a94-1d8f-416d-a772-bc1f506fbd19"/>
    <ds:schemaRef ds:uri="458f3c26-5f81-4403-a316-7deb46298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23B948-4E33-4A4F-B677-1B70B2EBB5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16zu9_BP_PPT-Template_Neue_Marke</Template>
  <TotalTime>0</TotalTime>
  <Words>71</Words>
  <Application>Microsoft Office PowerPoint</Application>
  <PresentationFormat>Bildschirmpräsentation (16:9)</PresentationFormat>
  <Paragraphs>32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Berlin Type Office</vt:lpstr>
      <vt:lpstr>Calibri</vt:lpstr>
      <vt:lpstr>Berlin Type</vt:lpstr>
      <vt:lpstr>Berlin Type Bold</vt:lpstr>
      <vt:lpstr>Symbol</vt:lpstr>
      <vt:lpstr>Arial</vt:lpstr>
      <vt:lpstr>Wingdings</vt:lpstr>
      <vt:lpstr>BP Master Inhaltsseiten für hellen HG</vt:lpstr>
      <vt:lpstr>2_BP Master für dunklen HG</vt:lpstr>
      <vt:lpstr>BP Master Titelseiten</vt:lpstr>
      <vt:lpstr>PowerPoint-Präsentation</vt:lpstr>
    </vt:vector>
  </TitlesOfParts>
  <Company>Berlin Partner für Wirtschaft und Technologie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Witte, Katharina</dc:creator>
  <cp:lastModifiedBy>Witte, Katharina</cp:lastModifiedBy>
  <cp:revision>16</cp:revision>
  <cp:lastPrinted>2017-01-09T15:01:02Z</cp:lastPrinted>
  <dcterms:created xsi:type="dcterms:W3CDTF">2021-06-22T11:41:43Z</dcterms:created>
  <dcterms:modified xsi:type="dcterms:W3CDTF">2023-05-11T09:07:46Z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0x010100E46AB6B1A72E984DAA69117943E543D0</vt:lpwstr>
  </property>
  <property fmtid="{D5CDD505-2E9C-101B-9397-08002B2CF9AE}" pid="3" name="Order">
    <vt:r8>31900</vt:r8>
  </property>
  <property fmtid="{D5CDD505-2E9C-101B-9397-08002B2CF9AE}" pid="4" name="ComplianceAssetId">
    <vt:lpwstr/>
  </property>
</Properties>
</file>